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3" r:id="rId5"/>
    <p:sldId id="261" r:id="rId6"/>
    <p:sldId id="262" r:id="rId7"/>
    <p:sldId id="265" r:id="rId8"/>
    <p:sldId id="266" r:id="rId9"/>
    <p:sldId id="264" r:id="rId10"/>
    <p:sldId id="257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DAC96-CFA4-4431-8547-8A676ABA3B9F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27CF2-38F1-4F22-9E47-F18BFB9CC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13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 Lower ability</a:t>
            </a:r>
            <a:r>
              <a:rPr lang="en-GB" baseline="0" dirty="0" smtClean="0"/>
              <a:t> students these two question to reinforce the previous learning.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27CF2-38F1-4F22-9E47-F18BFB9CC01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05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topical</a:t>
            </a:r>
            <a:r>
              <a:rPr lang="en-GB" baseline="0" dirty="0" smtClean="0"/>
              <a:t> news stories suitable for your students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27CF2-38F1-4F22-9E47-F18BFB9CC01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68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Throw</a:t>
            </a:r>
            <a:r>
              <a:rPr lang="en-GB" baseline="0" dirty="0" smtClean="0"/>
              <a:t> a ball around to decide who has to present their poems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27CF2-38F1-4F22-9E47-F18BFB9CC01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4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14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3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83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4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529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37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4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84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175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7E1E4-36C6-4209-8B50-60ED57C5945D}" type="datetimeFigureOut">
              <a:rPr lang="en-GB" smtClean="0"/>
              <a:t>15/08/2015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DB4D9-4ADC-4243-BA43-95A00A55A4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nceofwales.gov.uk/media/our-view/letter-kensington-palace" TargetMode="External"/><Relationship Id="rId2" Type="http://schemas.openxmlformats.org/officeDocument/2006/relationships/hyperlink" Target="http://www.bbc.co.uk/news/uk-33927354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news/uk-wales-south-west-wales-33931927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448" y="347731"/>
            <a:ext cx="5005589" cy="2382591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Rights, Responsibilities and the law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9448" y="3254308"/>
            <a:ext cx="5263167" cy="31336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L.O.</a:t>
            </a:r>
          </a:p>
          <a:p>
            <a:r>
              <a:rPr lang="en-GB" dirty="0" smtClean="0"/>
              <a:t>To be able to describe what we mean by respect</a:t>
            </a:r>
          </a:p>
          <a:p>
            <a:r>
              <a:rPr lang="en-GB" dirty="0" smtClean="0"/>
              <a:t>To link the concept of respect to rights and responsibilities and the law</a:t>
            </a:r>
          </a:p>
          <a:p>
            <a:r>
              <a:rPr lang="en-GB" dirty="0" smtClean="0"/>
              <a:t>To be able to identify different ways of showing respect with regard to the law</a:t>
            </a:r>
            <a:endParaRPr lang="en-GB" dirty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795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60893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Create </a:t>
            </a:r>
            <a:r>
              <a:rPr lang="en-GB" dirty="0" smtClean="0"/>
              <a:t>an acrostic poem – be prepared to share!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</a:t>
            </a:r>
          </a:p>
          <a:p>
            <a:r>
              <a:rPr lang="en-GB" dirty="0" smtClean="0"/>
              <a:t>E</a:t>
            </a:r>
          </a:p>
          <a:p>
            <a:r>
              <a:rPr lang="en-GB" dirty="0" smtClean="0"/>
              <a:t>S</a:t>
            </a:r>
          </a:p>
          <a:p>
            <a:r>
              <a:rPr lang="en-GB" dirty="0" smtClean="0"/>
              <a:t>P</a:t>
            </a:r>
          </a:p>
          <a:p>
            <a:r>
              <a:rPr lang="en-GB" dirty="0" smtClean="0"/>
              <a:t>E</a:t>
            </a:r>
          </a:p>
          <a:p>
            <a:r>
              <a:rPr lang="en-GB" dirty="0" smtClean="0"/>
              <a:t>C</a:t>
            </a:r>
          </a:p>
          <a:p>
            <a:r>
              <a:rPr lang="en-GB" dirty="0"/>
              <a:t>T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71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88439" cy="1325563"/>
          </a:xfrm>
          <a:solidFill>
            <a:srgbClr val="66FFFF"/>
          </a:solidFill>
        </p:spPr>
        <p:txBody>
          <a:bodyPr/>
          <a:lstStyle/>
          <a:p>
            <a:r>
              <a:rPr lang="en-GB" dirty="0" smtClean="0"/>
              <a:t>Plenary: Acrostic poem presentations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075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71" y="506792"/>
            <a:ext cx="7333445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Quick Starter!</a:t>
            </a:r>
            <a:br>
              <a:rPr lang="en-GB" dirty="0" smtClean="0"/>
            </a:br>
            <a:r>
              <a:rPr lang="en-GB" dirty="0" smtClean="0"/>
              <a:t>With your partner: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3219717"/>
            <a:ext cx="7095186" cy="295724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You have 3 minutes to come up with a scenario which will show one person showing respect for another.</a:t>
            </a:r>
          </a:p>
          <a:p>
            <a:endParaRPr lang="en-GB" dirty="0"/>
          </a:p>
          <a:p>
            <a:r>
              <a:rPr lang="en-GB" dirty="0" smtClean="0"/>
              <a:t>Be ready to show the class…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180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34577" cy="14605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Using the scenarios we have just seen we will come up with a definition of respect.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1685"/>
            <a:ext cx="10515600" cy="348527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9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448" y="347731"/>
            <a:ext cx="5005589" cy="2382591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Rights, Responsibilities and the law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9448" y="3254308"/>
            <a:ext cx="5263167" cy="31336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L.O.</a:t>
            </a:r>
          </a:p>
          <a:p>
            <a:r>
              <a:rPr lang="en-GB" dirty="0" smtClean="0"/>
              <a:t>To be able to describe what we mean by respect</a:t>
            </a:r>
          </a:p>
          <a:p>
            <a:r>
              <a:rPr lang="en-GB" dirty="0" smtClean="0"/>
              <a:t>To link the concept of respect to rights and responsibilities and the law</a:t>
            </a:r>
          </a:p>
          <a:p>
            <a:r>
              <a:rPr lang="en-GB" dirty="0" smtClean="0"/>
              <a:t>To be able to identify different ways of showing respect with regard to the law</a:t>
            </a:r>
            <a:endParaRPr lang="en-GB" dirty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754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279" y="2949261"/>
            <a:ext cx="10515600" cy="313754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Recap: What are rights? E.g.?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 What are responsibilities? E.g.?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9448" y="347731"/>
            <a:ext cx="5005589" cy="2382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Rights, Responsibilities and the law</a:t>
            </a:r>
            <a:endParaRPr lang="en-GB" dirty="0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47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84928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News stories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84928" cy="43513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>What rights are involved?</a:t>
            </a:r>
          </a:p>
          <a:p>
            <a:r>
              <a:rPr lang="en-GB" dirty="0" smtClean="0"/>
              <a:t>What responsibilities are involved</a:t>
            </a:r>
            <a:r>
              <a:rPr lang="en-GB" dirty="0" smtClean="0"/>
              <a:t>?</a:t>
            </a:r>
          </a:p>
          <a:p>
            <a:r>
              <a:rPr lang="en-GB" dirty="0" smtClean="0"/>
              <a:t>Which laws </a:t>
            </a:r>
            <a:r>
              <a:rPr lang="en-GB" smtClean="0"/>
              <a:t>are involved?</a:t>
            </a:r>
            <a:endParaRPr lang="en-GB" dirty="0" smtClean="0"/>
          </a:p>
          <a:p>
            <a:r>
              <a:rPr lang="en-GB" dirty="0" smtClean="0"/>
              <a:t>Who is involved?</a:t>
            </a:r>
          </a:p>
          <a:p>
            <a:endParaRPr lang="en-GB" dirty="0"/>
          </a:p>
          <a:p>
            <a:r>
              <a:rPr lang="en-GB" dirty="0" smtClean="0"/>
              <a:t>Role of respect?</a:t>
            </a:r>
            <a:endParaRPr lang="en-GB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743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http://www.bbc.co.uk/news/uk-33927354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Prince George 'being harassed by paparazzi'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4200" dirty="0" smtClean="0"/>
              <a:t>Paparazzi harassment of Prince George has increased and photographers' tactics are becoming increasingly dangerous, Kensington Palace has said. </a:t>
            </a:r>
          </a:p>
          <a:p>
            <a:r>
              <a:rPr lang="en-GB" sz="4200" dirty="0" smtClean="0"/>
              <a:t>The palace </a:t>
            </a:r>
            <a:r>
              <a:rPr lang="en-GB" sz="4200" dirty="0" smtClean="0">
                <a:hlinkClick r:id="rId3"/>
              </a:rPr>
              <a:t>has issued an appeal to world media not to publish unauthorised images</a:t>
            </a:r>
            <a:r>
              <a:rPr lang="en-GB" sz="4200" dirty="0" smtClean="0"/>
              <a:t> of the two-year-old, who is third in line to the throne.</a:t>
            </a:r>
          </a:p>
          <a:p>
            <a:r>
              <a:rPr lang="en-GB" sz="4200" dirty="0" smtClean="0"/>
              <a:t>Some paparazzi had gone to "extreme lengths" to take pictures and "a line has been crossed", the palace said.</a:t>
            </a:r>
          </a:p>
          <a:p>
            <a:r>
              <a:rPr lang="en-GB" sz="4200" dirty="0" smtClean="0"/>
              <a:t>It wants to "inform discussion" on unauthorised photography of children.</a:t>
            </a:r>
          </a:p>
          <a:p>
            <a:r>
              <a:rPr lang="en-GB" sz="4200" dirty="0" smtClean="0"/>
              <a:t>The palace said a small number of media organisations, mostly in Germany, France, Australia, New Zealand and the US, had published photos of Prince George in "unacceptable circumstances". </a:t>
            </a:r>
          </a:p>
          <a:p>
            <a:r>
              <a:rPr lang="en-GB" sz="4200" dirty="0" smtClean="0"/>
              <a:t>However it said the "vast majority", and all UK publications, had refused.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GB" sz="1400" dirty="0" smtClean="0"/>
              <a:t>The palace says in recent months, photographers have:</a:t>
            </a:r>
          </a:p>
          <a:p>
            <a:r>
              <a:rPr lang="en-GB" sz="1200" dirty="0" smtClean="0"/>
              <a:t>Used long range lenses to photograph the Duchess of Cambridge playing with her son in private parks</a:t>
            </a:r>
          </a:p>
          <a:p>
            <a:r>
              <a:rPr lang="en-GB" sz="1200" dirty="0" smtClean="0"/>
              <a:t>Monitored the movements of Prince George and his nanny around London parks, as well as the movements of other household staff</a:t>
            </a:r>
          </a:p>
          <a:p>
            <a:r>
              <a:rPr lang="en-GB" sz="1200" dirty="0" smtClean="0"/>
              <a:t>Photographed the children of private individuals visiting the Duke and Duchess of Cambridge's home</a:t>
            </a:r>
          </a:p>
          <a:p>
            <a:r>
              <a:rPr lang="en-GB" sz="1200" dirty="0" smtClean="0"/>
              <a:t>Pursued cars leaving family homes</a:t>
            </a:r>
          </a:p>
          <a:p>
            <a:r>
              <a:rPr lang="en-GB" sz="1200" dirty="0" smtClean="0"/>
              <a:t>Used other children to draw Prince George into view around playgrounds</a:t>
            </a:r>
          </a:p>
          <a:p>
            <a:r>
              <a:rPr lang="en-GB" sz="1200" dirty="0" smtClean="0"/>
              <a:t>Hidden on private property in fields and woodland locations around the duke and duchess's Norfolk home</a:t>
            </a:r>
          </a:p>
          <a:p>
            <a:r>
              <a:rPr lang="en-GB" sz="1200" dirty="0" smtClean="0"/>
              <a:t>Obscured themselves in sand dunes on a rural beach to take photos of Prince George playing with his grandmother</a:t>
            </a:r>
          </a:p>
          <a:p>
            <a:r>
              <a:rPr lang="en-GB" sz="1200" dirty="0" smtClean="0"/>
              <a:t>Placed locations near the home of Catherine's parents in Berkshire under steady surveillance</a:t>
            </a:r>
          </a:p>
          <a:p>
            <a:r>
              <a:rPr lang="en-GB" sz="1200" dirty="0" smtClean="0"/>
              <a:t>It said the most recent incident, which was last week, involved a photographer who was discovered by police lying down in the boot of a rented car attempting to shoot photos outside a children's play area.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75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dirty="0" smtClean="0">
                <a:hlinkClick r:id="rId2"/>
              </a:rPr>
              <a:t>http://www.bbc.co.uk/news/uk-wales-south-west-wales-33931927</a:t>
            </a: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>Paralysed man caught drink-driving and speeding in Pembrokeshire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 Pembrokeshire man paralysed from the waist down was caught driving at 80mph while over the drink-drive limit.</a:t>
            </a:r>
          </a:p>
          <a:p>
            <a:r>
              <a:rPr lang="en-GB" dirty="0" smtClean="0"/>
              <a:t>Lewis Laville, 21, pushed his right hand on his right leg to accelerate and his left hand on his left leg to brake.</a:t>
            </a:r>
          </a:p>
          <a:p>
            <a:r>
              <a:rPr lang="en-GB" dirty="0" smtClean="0"/>
              <a:t>Laville, of Pembroke, admitted dangerous driving, driving with excess alcohol, no insurance and no licence.</a:t>
            </a:r>
          </a:p>
          <a:p>
            <a:r>
              <a:rPr lang="en-GB" dirty="0" smtClean="0"/>
              <a:t>A Swansea Crown Court judge said it "defies belief" and Laville was jailed for 12 months, suspended for two years, and banned from driving for two years.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Laville, who was paralysed in a motorcycle crash in September 2011, drove his girlfriend's Toyota Yaris, which had not been adapted, along the A477 near </a:t>
            </a:r>
            <a:r>
              <a:rPr lang="en-GB" dirty="0" err="1" smtClean="0"/>
              <a:t>Kilgetty</a:t>
            </a:r>
            <a:r>
              <a:rPr lang="en-GB" dirty="0" smtClean="0"/>
              <a:t> before being stopped by police.</a:t>
            </a:r>
          </a:p>
          <a:p>
            <a:r>
              <a:rPr lang="en-GB" dirty="0" smtClean="0"/>
              <a:t>A breath test showed a reading of 46 micrograms of alcohol per 100 millilitres of breath; the legal limit is 35.</a:t>
            </a:r>
          </a:p>
          <a:p>
            <a:r>
              <a:rPr lang="en-GB" dirty="0" smtClean="0"/>
              <a:t>Defending, David Williams said: "He is impulsive and unable to think through his actions."</a:t>
            </a:r>
          </a:p>
          <a:p>
            <a:r>
              <a:rPr lang="en-GB" dirty="0" smtClean="0"/>
              <a:t>Laville, who appeared in court in a wheelchair, was also ordered to pay £900 in prosecution costs.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66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448" y="347731"/>
            <a:ext cx="5005589" cy="2382591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Rights, Responsibilities and the law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9448" y="3254308"/>
            <a:ext cx="5263167" cy="31336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L.O.</a:t>
            </a:r>
          </a:p>
          <a:p>
            <a:r>
              <a:rPr lang="en-GB" dirty="0" smtClean="0"/>
              <a:t>To be able to describe what we mean by respect</a:t>
            </a:r>
          </a:p>
          <a:p>
            <a:r>
              <a:rPr lang="en-GB" dirty="0" smtClean="0"/>
              <a:t>To link the concept of respect to rights and responsibilities and the law</a:t>
            </a:r>
          </a:p>
          <a:p>
            <a:r>
              <a:rPr lang="en-GB" dirty="0" smtClean="0"/>
              <a:t>To be able to identify different ways of showing respect with regard to the law</a:t>
            </a:r>
            <a:endParaRPr lang="en-GB" dirty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 rot="5400000">
            <a:off x="7820663" y="3026569"/>
            <a:ext cx="6858000" cy="804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66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Respect and confidence</a:t>
            </a:r>
            <a:endParaRPr lang="en-GB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60066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7528" y="559558"/>
            <a:ext cx="3493827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Have you met the Learning Objectives?</a:t>
            </a:r>
          </a:p>
          <a:p>
            <a:endParaRPr lang="en-GB" dirty="0"/>
          </a:p>
          <a:p>
            <a:r>
              <a:rPr lang="en-GB" dirty="0" smtClean="0"/>
              <a:t>How do you know?</a:t>
            </a:r>
          </a:p>
          <a:p>
            <a:endParaRPr lang="en-GB" dirty="0"/>
          </a:p>
          <a:p>
            <a:r>
              <a:rPr lang="en-GB" dirty="0" smtClean="0"/>
              <a:t>Explain to your partner.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301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829</Words>
  <Application>Microsoft Office PowerPoint</Application>
  <PresentationFormat>Widescreen</PresentationFormat>
  <Paragraphs>85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Trebuchet MS</vt:lpstr>
      <vt:lpstr>Office Theme</vt:lpstr>
      <vt:lpstr>Rights, Responsibilities and the law</vt:lpstr>
      <vt:lpstr>Quick Starter! With your partner:</vt:lpstr>
      <vt:lpstr>Using the scenarios we have just seen we will come up with a definition of respect.</vt:lpstr>
      <vt:lpstr>Rights, Responsibilities and the law</vt:lpstr>
      <vt:lpstr>PowerPoint Presentation</vt:lpstr>
      <vt:lpstr>News stories</vt:lpstr>
      <vt:lpstr>http://www.bbc.co.uk/news/uk-33927354 Prince George 'being harassed by paparazzi'</vt:lpstr>
      <vt:lpstr>http://www.bbc.co.uk/news/uk-wales-south-west-wales-33931927  Paralysed man caught drink-driving and speeding in Pembrokeshire</vt:lpstr>
      <vt:lpstr>Rights, Responsibilities and the law</vt:lpstr>
      <vt:lpstr>Create an acrostic poem – be prepared to share!</vt:lpstr>
      <vt:lpstr>Plenary: Acrostic poem presentations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Rights, Responsibilities and the law</dc:title>
  <dc:creator>V Currie</dc:creator>
  <cp:lastModifiedBy>V Currie</cp:lastModifiedBy>
  <cp:revision>9</cp:revision>
  <dcterms:created xsi:type="dcterms:W3CDTF">2015-08-14T13:35:32Z</dcterms:created>
  <dcterms:modified xsi:type="dcterms:W3CDTF">2015-08-15T14:19:26Z</dcterms:modified>
</cp:coreProperties>
</file>