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ABD8-09E8-4DCE-AD01-D6CAD76137DB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ABDA-379D-4463-8C08-E277971CB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596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ABD8-09E8-4DCE-AD01-D6CAD76137DB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ABDA-379D-4463-8C08-E277971CB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201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ABD8-09E8-4DCE-AD01-D6CAD76137DB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ABDA-379D-4463-8C08-E277971CB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786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ABD8-09E8-4DCE-AD01-D6CAD76137DB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ABDA-379D-4463-8C08-E277971CB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234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ABD8-09E8-4DCE-AD01-D6CAD76137DB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ABDA-379D-4463-8C08-E277971CB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187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ABD8-09E8-4DCE-AD01-D6CAD76137DB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ABDA-379D-4463-8C08-E277971CB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81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ABD8-09E8-4DCE-AD01-D6CAD76137DB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ABDA-379D-4463-8C08-E277971CB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240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ABD8-09E8-4DCE-AD01-D6CAD76137DB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ABDA-379D-4463-8C08-E277971CB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84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ABD8-09E8-4DCE-AD01-D6CAD76137DB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ABDA-379D-4463-8C08-E277971CB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290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ABD8-09E8-4DCE-AD01-D6CAD76137DB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ABDA-379D-4463-8C08-E277971CB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745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ABD8-09E8-4DCE-AD01-D6CAD76137DB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ABDA-379D-4463-8C08-E277971CB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780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2ABD8-09E8-4DCE-AD01-D6CAD76137DB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9ABDA-379D-4463-8C08-E277971CB2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294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66FFFF"/>
          </a:solidFill>
        </p:spPr>
        <p:txBody>
          <a:bodyPr/>
          <a:lstStyle/>
          <a:p>
            <a:r>
              <a:rPr lang="en-GB" dirty="0" smtClean="0"/>
              <a:t>Debating Assessment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rgbClr val="66FFFF"/>
          </a:solidFill>
        </p:spPr>
        <p:txBody>
          <a:bodyPr>
            <a:normAutofit lnSpcReduction="10000"/>
          </a:bodyPr>
          <a:lstStyle/>
          <a:p>
            <a:r>
              <a:rPr lang="en-GB" dirty="0" smtClean="0"/>
              <a:t>L.O. to be able to demonstrate knowledge of legal rights and responsibilities</a:t>
            </a:r>
          </a:p>
          <a:p>
            <a:r>
              <a:rPr lang="en-GB" dirty="0" smtClean="0"/>
              <a:t>To be able to demonstrate confidence and respect during the debate</a:t>
            </a:r>
          </a:p>
          <a:p>
            <a:r>
              <a:rPr lang="en-GB" dirty="0" smtClean="0"/>
              <a:t>To peer assess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719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87625" cy="1325563"/>
          </a:xfrm>
          <a:solidFill>
            <a:srgbClr val="66FFFF"/>
          </a:solidFill>
        </p:spPr>
        <p:txBody>
          <a:bodyPr/>
          <a:lstStyle/>
          <a:p>
            <a:r>
              <a:rPr lang="en-GB" dirty="0" smtClean="0"/>
              <a:t>You are in 4 teams.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9387625" cy="4351338"/>
          </a:xfrm>
          <a:solidFill>
            <a:srgbClr val="66FFFF"/>
          </a:solidFill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We will have a table debate</a:t>
            </a:r>
          </a:p>
          <a:p>
            <a:endParaRPr lang="en-GB" dirty="0"/>
          </a:p>
          <a:p>
            <a:r>
              <a:rPr lang="en-GB" dirty="0" smtClean="0"/>
              <a:t>Each team will assess another team while they are debating</a:t>
            </a:r>
          </a:p>
          <a:p>
            <a:endParaRPr lang="en-GB" dirty="0"/>
          </a:p>
          <a:p>
            <a:r>
              <a:rPr lang="en-GB" dirty="0" smtClean="0"/>
              <a:t>2 teams will be debating at once.</a:t>
            </a:r>
          </a:p>
          <a:p>
            <a:endParaRPr lang="en-GB" dirty="0"/>
          </a:p>
          <a:p>
            <a:r>
              <a:rPr lang="en-GB" dirty="0" smtClean="0"/>
              <a:t>You will need to ensure that each person talks and uses their 3 tokens</a:t>
            </a:r>
          </a:p>
          <a:p>
            <a:r>
              <a:rPr lang="en-GB" dirty="0" smtClean="0"/>
              <a:t>Choose a persuasive person to start and to finish</a:t>
            </a:r>
          </a:p>
          <a:p>
            <a:r>
              <a:rPr lang="en-GB" dirty="0" smtClean="0"/>
              <a:t>You have 10 minutes to now share and prepare!</a:t>
            </a:r>
          </a:p>
          <a:p>
            <a:endParaRPr lang="en-GB" dirty="0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8114937" y="3026568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366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Debate time! 15 minutes for each debate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689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3357350" y="7492"/>
          <a:ext cx="6605517" cy="6940170"/>
        </p:xfrm>
        <a:graphic>
          <a:graphicData uri="http://schemas.openxmlformats.org/drawingml/2006/table">
            <a:tbl>
              <a:tblPr firstRow="1" bandRow="1"/>
              <a:tblGrid>
                <a:gridCol w="1136758"/>
                <a:gridCol w="5468759"/>
              </a:tblGrid>
              <a:tr h="85101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Assessment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Level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Description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19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GB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822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Level 4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Student uses at least one source of information.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Research sheet contains some limited points and research.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Can explain their own opinion about the topic.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Contributes in some way to the debate. </a:t>
                      </a: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91822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Level 5</a:t>
                      </a:r>
                      <a:endParaRPr lang="en-GB" sz="14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Student uses different sources of information for research.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Listens to others and shows respect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Give convincing reasons for their opinion during the debate.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Acknowledges other views on the topic </a:t>
                      </a: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7311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Level 6</a:t>
                      </a:r>
                      <a:endParaRPr lang="en-GB" sz="14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Student interprets different sources of information for research.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Displays confidence during the debate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Makes very persuasive points during the debate, giving strong reasons for their views, with facts and examples to back these points up.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Acknowledges other opinions on the matter, but is able to challenge these views directly and respectfully</a:t>
                      </a: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7311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Level 7</a:t>
                      </a:r>
                      <a:endParaRPr lang="en-GB" sz="14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Student uses a range of research strategies and sources of information with confidence.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Is respectful of others during the debate 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Student uses excellent debating techniques, speaking with confidence, using facts and examples to illustrate these points.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Successfully challenges other opinions on the subject, while still recognising that these views are valid.</a:t>
                      </a: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479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Level 8</a:t>
                      </a:r>
                      <a:endParaRPr lang="en-GB" sz="14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omic Sans MS" panose="030F0702030302020204" pitchFamily="66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As for Level 7, but arguments made are both original and perceptive, involving detailed research.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8114937" y="3026568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980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455794" cy="1325563"/>
          </a:xfrm>
          <a:solidFill>
            <a:srgbClr val="66FFFF"/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Fill in a mark sheet for your partner and then feedback to them.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Be specific in your feedback</a:t>
            </a:r>
          </a:p>
          <a:p>
            <a:r>
              <a:rPr lang="en-GB" dirty="0" smtClean="0"/>
              <a:t>Use the levelling criteria carefully</a:t>
            </a:r>
            <a:endParaRPr lang="en-GB" dirty="0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8114937" y="3026568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037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7610341" cy="1325563"/>
          </a:xfrm>
          <a:solidFill>
            <a:srgbClr val="66FFFF"/>
          </a:solidFill>
        </p:spPr>
        <p:txBody>
          <a:bodyPr/>
          <a:lstStyle/>
          <a:p>
            <a:r>
              <a:rPr lang="en-GB" dirty="0" smtClean="0"/>
              <a:t>T.R.I.P. Time for Reflection, Improvement and Progress.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610341" cy="4794116"/>
          </a:xfrm>
          <a:solidFill>
            <a:srgbClr val="66FFFF"/>
          </a:solidFill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How did you perform in the debate? Give reasons</a:t>
            </a:r>
          </a:p>
          <a:p>
            <a:r>
              <a:rPr lang="en-GB" dirty="0" smtClean="0"/>
              <a:t>Do you feel that you were more confident in this debate than at the start of the unit? Why or why not?</a:t>
            </a:r>
          </a:p>
          <a:p>
            <a:r>
              <a:rPr lang="en-GB" dirty="0" smtClean="0"/>
              <a:t>Did you remember to be respectful during the debate? Give an example of how?</a:t>
            </a:r>
          </a:p>
          <a:p>
            <a:r>
              <a:rPr lang="en-GB" dirty="0" smtClean="0"/>
              <a:t>What do you think you did well?</a:t>
            </a:r>
          </a:p>
          <a:p>
            <a:r>
              <a:rPr lang="en-GB" dirty="0" smtClean="0"/>
              <a:t>How do you think you could improve?</a:t>
            </a:r>
          </a:p>
          <a:p>
            <a:r>
              <a:rPr lang="en-GB" dirty="0" smtClean="0"/>
              <a:t>Give yourself a target for next time.</a:t>
            </a:r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8114937" y="3026568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83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431</Words>
  <Application>Microsoft Office PowerPoint</Application>
  <PresentationFormat>Widescreen</PresentationFormat>
  <Paragraphs>56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MS Mincho</vt:lpstr>
      <vt:lpstr>Arial</vt:lpstr>
      <vt:lpstr>Calibri</vt:lpstr>
      <vt:lpstr>Calibri Light</vt:lpstr>
      <vt:lpstr>Cambria</vt:lpstr>
      <vt:lpstr>Comic Sans MS</vt:lpstr>
      <vt:lpstr>Times New Roman</vt:lpstr>
      <vt:lpstr>Trebuchet MS</vt:lpstr>
      <vt:lpstr>Wingdings</vt:lpstr>
      <vt:lpstr>Office Theme</vt:lpstr>
      <vt:lpstr>Debating Assessment</vt:lpstr>
      <vt:lpstr>You are in 4 teams.</vt:lpstr>
      <vt:lpstr>Debate time! 15 minutes for each debate</vt:lpstr>
      <vt:lpstr>PowerPoint Presentation</vt:lpstr>
      <vt:lpstr>Fill in a mark sheet for your partner and then feedback to them.</vt:lpstr>
      <vt:lpstr>T.R.I.P. Time for Reflection, Improvement and Progress.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Debating Assessment</dc:title>
  <dc:creator>V Currie</dc:creator>
  <cp:lastModifiedBy>V Currie</cp:lastModifiedBy>
  <cp:revision>2</cp:revision>
  <dcterms:created xsi:type="dcterms:W3CDTF">2015-08-15T14:07:15Z</dcterms:created>
  <dcterms:modified xsi:type="dcterms:W3CDTF">2015-08-15T14:11:03Z</dcterms:modified>
</cp:coreProperties>
</file>