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B7AA5-B87F-4DDD-9DC4-54D892954B7C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B222-13BB-411A-87F6-E9E577DB6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77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Hand out for and against statements</a:t>
            </a:r>
            <a:r>
              <a:rPr lang="en-GB" baseline="0" dirty="0" smtClean="0"/>
              <a:t> to less able students to sort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CB222-13BB-411A-87F6-E9E577DB6E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771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86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2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1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3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30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45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2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31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3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01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61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E5ABE-3689-4534-B06D-5456C9FBF926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D68A3-A4C4-4815-97DF-F4886B5E3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245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Policing the UK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00B0F0"/>
          </a:solidFill>
        </p:spPr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L.O. To be able to present research to their groups bout the role of the police</a:t>
            </a:r>
          </a:p>
          <a:p>
            <a:r>
              <a:rPr lang="en-GB" dirty="0" smtClean="0"/>
              <a:t>To consider whether police should be armed</a:t>
            </a:r>
          </a:p>
          <a:p>
            <a:r>
              <a:rPr lang="en-GB" dirty="0" smtClean="0"/>
              <a:t>To link rights, responsibilities and  respect to the role of the police.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09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84594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In groups of 4 you are going to share your homework.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person must present their research</a:t>
            </a:r>
          </a:p>
          <a:p>
            <a:r>
              <a:rPr lang="en-GB" dirty="0" smtClean="0"/>
              <a:t>Your group must fill in the grids while they present.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718647"/>
              </p:ext>
            </p:extLst>
          </p:nvPr>
        </p:nvGraphicFramePr>
        <p:xfrm>
          <a:off x="838200" y="2999225"/>
          <a:ext cx="9452020" cy="3759296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363005"/>
                <a:gridCol w="2363005"/>
                <a:gridCol w="2363005"/>
                <a:gridCol w="2363005"/>
              </a:tblGrid>
              <a:tr h="711224">
                <a:tc>
                  <a:txBody>
                    <a:bodyPr/>
                    <a:lstStyle/>
                    <a:p>
                      <a:r>
                        <a:rPr lang="en-GB" dirty="0" smtClean="0"/>
                        <a:t>Name of group member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Summary</a:t>
                      </a:r>
                      <a:r>
                        <a:rPr lang="en-GB" baseline="0" dirty="0" smtClean="0"/>
                        <a:t> of information gathered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Were they confident when</a:t>
                      </a:r>
                      <a:r>
                        <a:rPr lang="en-GB" baseline="0" dirty="0" smtClean="0"/>
                        <a:t> presenting? Give examples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Were they good</a:t>
                      </a:r>
                      <a:r>
                        <a:rPr lang="en-GB" baseline="0" dirty="0" smtClean="0"/>
                        <a:t> at listening to others? Give examples</a:t>
                      </a:r>
                      <a:endParaRPr lang="en-GB" dirty="0"/>
                    </a:p>
                  </a:txBody>
                  <a:tcPr/>
                </a:tc>
              </a:tr>
              <a:tr h="71122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1122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1122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1122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75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344437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Class feedback: Pool the information gathered!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0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701676"/>
            <a:ext cx="79121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7891821" y="4417454"/>
            <a:ext cx="2562896" cy="2021983"/>
          </a:xfrm>
          <a:prstGeom prst="cloudCallout">
            <a:avLst>
              <a:gd name="adj1" fmla="val -47466"/>
              <a:gd name="adj2" fmla="val 64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happened to these two people?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1584101"/>
            <a:ext cx="1828800" cy="923330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Read through the hand out of the news stories</a:t>
            </a:r>
            <a:endParaRPr lang="en-GB" dirty="0"/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05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018691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Should all police be armed? Discussion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4" y="2053564"/>
            <a:ext cx="2539682" cy="32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049" y="2053564"/>
            <a:ext cx="3174099" cy="237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7521" y="1927806"/>
            <a:ext cx="3489370" cy="25025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8049" y="4778062"/>
            <a:ext cx="790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Create a For and Against Table in your book and in pairs fill in.</a:t>
            </a:r>
            <a:endParaRPr lang="en-GB" dirty="0"/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165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273490" cy="4602660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en-GB" dirty="0" smtClean="0"/>
              <a:t>Next lesson: Class debate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032977"/>
              </p:ext>
            </p:extLst>
          </p:nvPr>
        </p:nvGraphicFramePr>
        <p:xfrm>
          <a:off x="3357350" y="7492"/>
          <a:ext cx="6605517" cy="6940170"/>
        </p:xfrm>
        <a:graphic>
          <a:graphicData uri="http://schemas.openxmlformats.org/drawingml/2006/table">
            <a:tbl>
              <a:tblPr firstRow="1" bandRow="1"/>
              <a:tblGrid>
                <a:gridCol w="1136758"/>
                <a:gridCol w="5468759"/>
              </a:tblGrid>
              <a:tr h="8510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Assessment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Level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919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82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4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at least one source of information.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Research sheet contains some limited points and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Can explain their own opinion about the topic.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Contributes in some way to the debate. 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182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5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different sources of information for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Listens to others and shows respect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Give convincing reasons for their opinion during the debate.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Acknowledges other views on the topic 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1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6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interprets different sources of information for research.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Displays confidence during the debate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Makes very persuasive points during the debate, giving strong reasons for their views, with facts and examples to back these points up.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Acknowledges other opinions on the matter, but is able to challenge these views directly and respectfully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57311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7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a range of research strategies and sources of information with confidence.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Is respectful of others during the debate 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Student uses excellent debating techniques, speaking with confidence, using facts and examples to illustrate these points.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Successfully challenges other opinions on the subject, while still recognising that these views are valid.</a:t>
                      </a: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79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8</a:t>
                      </a:r>
                      <a:endParaRPr lang="en-GB" sz="14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As for Level 7, but arguments made are both original and perceptive, involving detailed research.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3683" marR="63683" marT="31841" marB="31841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760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984475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Homework: Prepare your argument both for and against police being armed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984475" cy="4351338"/>
          </a:xfrm>
          <a:solidFill>
            <a:srgbClr val="66FFFF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Research: </a:t>
            </a:r>
          </a:p>
          <a:p>
            <a:r>
              <a:rPr lang="en-GB" dirty="0" smtClean="0"/>
              <a:t>Facts and figures</a:t>
            </a:r>
          </a:p>
          <a:p>
            <a:r>
              <a:rPr lang="en-GB" dirty="0" smtClean="0"/>
              <a:t>News stories</a:t>
            </a:r>
          </a:p>
          <a:p>
            <a:r>
              <a:rPr lang="en-GB" dirty="0" smtClean="0"/>
              <a:t>Examples</a:t>
            </a:r>
          </a:p>
          <a:p>
            <a:r>
              <a:rPr lang="en-GB" dirty="0" smtClean="0"/>
              <a:t>Different quotes</a:t>
            </a:r>
          </a:p>
          <a:p>
            <a:r>
              <a:rPr lang="en-GB" dirty="0" smtClean="0"/>
              <a:t>Different views</a:t>
            </a:r>
          </a:p>
          <a:p>
            <a:endParaRPr lang="en-GB" dirty="0"/>
          </a:p>
          <a:p>
            <a:r>
              <a:rPr lang="en-GB" dirty="0" smtClean="0"/>
              <a:t>You will be assessed using the level criteria</a:t>
            </a:r>
          </a:p>
          <a:p>
            <a:r>
              <a:rPr lang="en-GB" dirty="0" smtClean="0"/>
              <a:t>Remember you want to appear confident and respectful but persuasive! 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33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435</Words>
  <Application>Microsoft Office PowerPoint</Application>
  <PresentationFormat>Widescreen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MS Mincho</vt:lpstr>
      <vt:lpstr>Arial</vt:lpstr>
      <vt:lpstr>Calibri</vt:lpstr>
      <vt:lpstr>Calibri Light</vt:lpstr>
      <vt:lpstr>Cambria</vt:lpstr>
      <vt:lpstr>Comic Sans MS</vt:lpstr>
      <vt:lpstr>Times New Roman</vt:lpstr>
      <vt:lpstr>Trebuchet MS</vt:lpstr>
      <vt:lpstr>Wingdings</vt:lpstr>
      <vt:lpstr>Office Theme</vt:lpstr>
      <vt:lpstr>Policing the UK</vt:lpstr>
      <vt:lpstr>In groups of 4 you are going to share your homework.</vt:lpstr>
      <vt:lpstr>Class feedback: Pool the information gathered!</vt:lpstr>
      <vt:lpstr>PowerPoint Presentation</vt:lpstr>
      <vt:lpstr>Should all police be armed? Discussion</vt:lpstr>
      <vt:lpstr>Next lesson: Class debate</vt:lpstr>
      <vt:lpstr>Homework: Prepare your argument both for and against police being armed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Policing the UK</dc:title>
  <dc:creator>V Currie</dc:creator>
  <cp:lastModifiedBy>V Currie</cp:lastModifiedBy>
  <cp:revision>5</cp:revision>
  <dcterms:created xsi:type="dcterms:W3CDTF">2015-08-15T13:35:13Z</dcterms:created>
  <dcterms:modified xsi:type="dcterms:W3CDTF">2015-08-15T14:02:27Z</dcterms:modified>
</cp:coreProperties>
</file>