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7"/>
  </p:notesMasterIdLst>
  <p:sldIdLst>
    <p:sldId id="258" r:id="rId2"/>
    <p:sldId id="291" r:id="rId3"/>
    <p:sldId id="292" r:id="rId4"/>
    <p:sldId id="294" r:id="rId5"/>
    <p:sldId id="295" r:id="rId6"/>
    <p:sldId id="296" r:id="rId7"/>
    <p:sldId id="285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288" r:id="rId20"/>
    <p:sldId id="310" r:id="rId21"/>
    <p:sldId id="311" r:id="rId22"/>
    <p:sldId id="312" r:id="rId23"/>
    <p:sldId id="313" r:id="rId24"/>
    <p:sldId id="314" r:id="rId25"/>
    <p:sldId id="28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527" autoAdjust="0"/>
    <p:restoredTop sz="94660"/>
  </p:normalViewPr>
  <p:slideViewPr>
    <p:cSldViewPr>
      <p:cViewPr varScale="1">
        <p:scale>
          <a:sx n="54" d="100"/>
          <a:sy n="54" d="100"/>
        </p:scale>
        <p:origin x="-11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29B49-1BD4-4CB4-A492-0C11E5330D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66014-0744-4ED0-8F95-45BFD0180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38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>
            <a:noAutofit/>
          </a:bodyPr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8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6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87048" y="3048003"/>
            <a:ext cx="3788224" cy="25907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182535" y="3048003"/>
            <a:ext cx="3788224" cy="25907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7978021" y="3048003"/>
            <a:ext cx="3788224" cy="2590799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396726" y="1143000"/>
            <a:ext cx="3730172" cy="190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4211562" y="1143000"/>
            <a:ext cx="3730177" cy="190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8026402" y="1143000"/>
            <a:ext cx="3730177" cy="190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96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V Boli" pitchFamily="2" charset="0"/>
                <a:cs typeface="MV Boli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 rot="21437219">
            <a:off x="804150" y="1593836"/>
            <a:ext cx="10883060" cy="4574806"/>
          </a:xfrm>
        </p:spPr>
        <p:txBody>
          <a:bodyPr/>
          <a:lstStyle>
            <a:lvl1pPr>
              <a:defRPr>
                <a:latin typeface="MV Boli" pitchFamily="2" charset="0"/>
                <a:cs typeface="MV Boli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60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 rot="21437219">
            <a:off x="804150" y="1593836"/>
            <a:ext cx="10883060" cy="4574806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MV Boli" pitchFamily="2" charset="0"/>
                <a:cs typeface="MV Boli" pitchFamily="2" charset="0"/>
              </a:defRPr>
            </a:lvl1pPr>
            <a:lvl2pPr marL="690563" indent="-233363"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MV Boli" pitchFamily="2" charset="0"/>
                <a:cs typeface="MV Boli" pitchFamily="2" charset="0"/>
              </a:defRPr>
            </a:lvl2pPr>
            <a:lvl3pPr marL="1147763" indent="-233363"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MV Boli" pitchFamily="2" charset="0"/>
                <a:cs typeface="MV Boli" pitchFamily="2" charset="0"/>
              </a:defRPr>
            </a:lvl3pPr>
            <a:lvl4pPr marL="1604963" indent="-233363"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MV Boli" pitchFamily="2" charset="0"/>
                <a:cs typeface="MV Boli" pitchFamily="2" charset="0"/>
              </a:defRPr>
            </a:lvl4pPr>
            <a:lvl5pPr marL="1604963" indent="-233363"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MV Boli" pitchFamily="2" charset="0"/>
                <a:cs typeface="MV Boli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4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6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09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14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5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0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39907">
            <a:off x="400435" y="276703"/>
            <a:ext cx="4220364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429636"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21434444">
            <a:off x="609602" y="1435103"/>
            <a:ext cx="4011084" cy="469106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05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2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21440121"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438184">
            <a:off x="807538" y="1596709"/>
            <a:ext cx="1077475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6C5A8-7C9F-487A-A824-56784F882B38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6B5C8-DBD4-4395-A5A7-F16F67D89D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9998"/>
            <a:ext cx="12192000" cy="792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72" b="42281"/>
          <a:stretch/>
        </p:blipFill>
        <p:spPr>
          <a:xfrm flipV="1">
            <a:off x="0" y="0"/>
            <a:ext cx="121920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9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latin typeface="MV Boli" pitchFamily="2" charset="0"/>
          <a:ea typeface="+mj-ea"/>
          <a:cs typeface="MV Boli" pitchFamily="2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3200" b="1" kern="1200">
          <a:solidFill>
            <a:schemeClr val="tx1">
              <a:lumMod val="85000"/>
              <a:lumOff val="15000"/>
            </a:schemeClr>
          </a:solidFill>
          <a:latin typeface="MV Boli" pitchFamily="2" charset="0"/>
          <a:ea typeface="+mn-ea"/>
          <a:cs typeface="MV Boli" pitchFamily="2" charset="0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800" b="1" kern="1200">
          <a:solidFill>
            <a:schemeClr val="bg1"/>
          </a:solidFill>
          <a:latin typeface="Bradley Hand ITC" pitchFamily="66" charset="0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400" b="1" kern="1200">
          <a:solidFill>
            <a:schemeClr val="bg1"/>
          </a:solidFill>
          <a:latin typeface="Bradley Hand ITC" pitchFamily="66" charset="0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b="1" kern="1200">
          <a:solidFill>
            <a:schemeClr val="bg1"/>
          </a:solidFill>
          <a:latin typeface="Bradley Hand ITC" pitchFamily="66" charset="0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b="1" kern="1200">
          <a:solidFill>
            <a:schemeClr val="bg1"/>
          </a:solidFill>
          <a:latin typeface="Bradley Hand ITC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6678">
            <a:off x="2209800" y="628900"/>
            <a:ext cx="7869882" cy="415239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1391265">
            <a:off x="2313791" y="1999676"/>
            <a:ext cx="74769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Common Sense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  <a:p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Combatting Extremism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973" y="4613676"/>
            <a:ext cx="179117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34" y="5380480"/>
            <a:ext cx="1219556" cy="952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133048"/>
            <a:ext cx="2837040" cy="56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12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Listen!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Taking a moment to hear what is happening helps me </a:t>
            </a:r>
            <a:r>
              <a:rPr lang="en-GB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grow.</a:t>
            </a:r>
            <a:endParaRPr lang="en-GB" sz="26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37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story 1 here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story 2 here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Insert story 3 here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hear about the world?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438" y="1143000"/>
            <a:ext cx="1471424" cy="1903706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6" y="1143000"/>
            <a:ext cx="1471424" cy="1903706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581" y="1143000"/>
            <a:ext cx="1471424" cy="1903706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6096000"/>
            <a:ext cx="2837040" cy="56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2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145276" y="285437"/>
            <a:ext cx="11437375" cy="1143000"/>
          </a:xfrm>
        </p:spPr>
        <p:txBody>
          <a:bodyPr>
            <a:noAutofit/>
          </a:bodyPr>
          <a:lstStyle/>
          <a:p>
            <a:r>
              <a:rPr lang="en-GB" dirty="0" smtClean="0"/>
              <a:t>Who do we respect?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516387" y="1428345"/>
            <a:ext cx="443873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Local police Officer?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6869936" y="1522669"/>
            <a:ext cx="3261856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Doctor/nurse?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3864393" y="2136914"/>
            <a:ext cx="3208725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</a:t>
            </a:r>
            <a:r>
              <a:rPr lang="en-GB" dirty="0" smtClean="0"/>
              <a:t>aith leader?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1009454" y="252245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TV actor?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4378051" y="298820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</a:t>
            </a:r>
            <a:r>
              <a:rPr lang="en-GB" dirty="0" smtClean="0"/>
              <a:t>arent?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357067" y="3699431"/>
            <a:ext cx="4004456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Prime Minister?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7134035" y="2893921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</a:t>
            </a:r>
            <a:r>
              <a:rPr lang="en-GB" dirty="0" smtClean="0"/>
              <a:t>eacher?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4596214" y="3899343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</a:t>
            </a:r>
            <a:r>
              <a:rPr lang="en-GB" dirty="0" smtClean="0"/>
              <a:t>hop worker?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1378457" y="4690847"/>
            <a:ext cx="4571379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</a:t>
            </a:r>
            <a:r>
              <a:rPr lang="en-GB" dirty="0" smtClean="0"/>
              <a:t>ar-washer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958629" y="4534463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</a:t>
            </a:r>
            <a:r>
              <a:rPr lang="en-GB" dirty="0" smtClean="0"/>
              <a:t>rick-layer?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 rot="21437219">
            <a:off x="4492523" y="4962414"/>
            <a:ext cx="4571379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 cleaner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76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938">
            <a:off x="2276439" y="951374"/>
            <a:ext cx="7845078" cy="554828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1391265">
            <a:off x="3268205" y="2553857"/>
            <a:ext cx="58838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Would anything change if…?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35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Change!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We can all change, sometimes we can even make it </a:t>
            </a:r>
            <a:r>
              <a:rPr lang="en-GB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stick.</a:t>
            </a:r>
            <a:endParaRPr lang="en-GB" sz="26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36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609600" y="355154"/>
            <a:ext cx="10972800" cy="1143000"/>
          </a:xfrm>
        </p:spPr>
        <p:txBody>
          <a:bodyPr/>
          <a:lstStyle/>
          <a:p>
            <a:r>
              <a:rPr lang="en-GB" dirty="0"/>
              <a:t>Do we change ourselves for others?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66297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39195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616078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75939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401238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29423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780933" y="216675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017416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78232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685647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6111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40707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33599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6300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100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70389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43547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51303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080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609600" y="355154"/>
            <a:ext cx="10972800" cy="1143000"/>
          </a:xfrm>
        </p:spPr>
        <p:txBody>
          <a:bodyPr/>
          <a:lstStyle/>
          <a:p>
            <a:r>
              <a:rPr lang="en-GB" dirty="0" smtClean="0"/>
              <a:t>How does ‘common-sense’ play a part?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66297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39195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616078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75939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401238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29423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780933" y="216675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017416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78232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685647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6111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40707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33599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6300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100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70389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43547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51303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32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609600" y="355154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can my changing help my community?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66297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39195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616078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75939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401238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29423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780933" y="216675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017416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78232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685647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6111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40707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33599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630073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100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70389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43547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513036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12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Prevent!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When we know who we are we prevent ourselves being who we are </a:t>
            </a:r>
            <a:r>
              <a:rPr lang="en-GB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not.</a:t>
            </a:r>
            <a:endParaRPr lang="en-GB" sz="26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09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4679730" y="1508760"/>
            <a:ext cx="2763664" cy="4287520"/>
          </a:xfrm>
          <a:custGeom>
            <a:avLst/>
            <a:gdLst>
              <a:gd name="connsiteX0" fmla="*/ 1656160 w 2763664"/>
              <a:gd name="connsiteY0" fmla="*/ 0 h 4287520"/>
              <a:gd name="connsiteX1" fmla="*/ 894160 w 2763664"/>
              <a:gd name="connsiteY1" fmla="*/ 162560 h 4287520"/>
              <a:gd name="connsiteX2" fmla="*/ 1788240 w 2763664"/>
              <a:gd name="connsiteY2" fmla="*/ 121920 h 4287520"/>
              <a:gd name="connsiteX3" fmla="*/ 680800 w 2763664"/>
              <a:gd name="connsiteY3" fmla="*/ 396240 h 4287520"/>
              <a:gd name="connsiteX4" fmla="*/ 1971120 w 2763664"/>
              <a:gd name="connsiteY4" fmla="*/ 375920 h 4287520"/>
              <a:gd name="connsiteX5" fmla="*/ 467440 w 2763664"/>
              <a:gd name="connsiteY5" fmla="*/ 599440 h 4287520"/>
              <a:gd name="connsiteX6" fmla="*/ 2174320 w 2763664"/>
              <a:gd name="connsiteY6" fmla="*/ 609600 h 4287520"/>
              <a:gd name="connsiteX7" fmla="*/ 386160 w 2763664"/>
              <a:gd name="connsiteY7" fmla="*/ 843280 h 4287520"/>
              <a:gd name="connsiteX8" fmla="*/ 2428320 w 2763664"/>
              <a:gd name="connsiteY8" fmla="*/ 822960 h 4287520"/>
              <a:gd name="connsiteX9" fmla="*/ 223600 w 2763664"/>
              <a:gd name="connsiteY9" fmla="*/ 1097280 h 4287520"/>
              <a:gd name="connsiteX10" fmla="*/ 2458800 w 2763664"/>
              <a:gd name="connsiteY10" fmla="*/ 1107440 h 4287520"/>
              <a:gd name="connsiteX11" fmla="*/ 111840 w 2763664"/>
              <a:gd name="connsiteY11" fmla="*/ 1422400 h 4287520"/>
              <a:gd name="connsiteX12" fmla="*/ 2662000 w 2763664"/>
              <a:gd name="connsiteY12" fmla="*/ 1422400 h 4287520"/>
              <a:gd name="connsiteX13" fmla="*/ 80 w 2763664"/>
              <a:gd name="connsiteY13" fmla="*/ 1767840 h 4287520"/>
              <a:gd name="connsiteX14" fmla="*/ 2763600 w 2763664"/>
              <a:gd name="connsiteY14" fmla="*/ 1788160 h 4287520"/>
              <a:gd name="connsiteX15" fmla="*/ 91520 w 2763664"/>
              <a:gd name="connsiteY15" fmla="*/ 2174240 h 4287520"/>
              <a:gd name="connsiteX16" fmla="*/ 2743280 w 2763664"/>
              <a:gd name="connsiteY16" fmla="*/ 2164080 h 4287520"/>
              <a:gd name="connsiteX17" fmla="*/ 101680 w 2763664"/>
              <a:gd name="connsiteY17" fmla="*/ 2458720 h 4287520"/>
              <a:gd name="connsiteX18" fmla="*/ 2722960 w 2763664"/>
              <a:gd name="connsiteY18" fmla="*/ 2489200 h 4287520"/>
              <a:gd name="connsiteX19" fmla="*/ 172800 w 2763664"/>
              <a:gd name="connsiteY19" fmla="*/ 2763520 h 4287520"/>
              <a:gd name="connsiteX20" fmla="*/ 2631520 w 2763664"/>
              <a:gd name="connsiteY20" fmla="*/ 2814320 h 4287520"/>
              <a:gd name="connsiteX21" fmla="*/ 223600 w 2763664"/>
              <a:gd name="connsiteY21" fmla="*/ 3048000 h 4287520"/>
              <a:gd name="connsiteX22" fmla="*/ 2540080 w 2763664"/>
              <a:gd name="connsiteY22" fmla="*/ 3098800 h 4287520"/>
              <a:gd name="connsiteX23" fmla="*/ 436960 w 2763664"/>
              <a:gd name="connsiteY23" fmla="*/ 3332480 h 4287520"/>
              <a:gd name="connsiteX24" fmla="*/ 2367360 w 2763664"/>
              <a:gd name="connsiteY24" fmla="*/ 3403600 h 4287520"/>
              <a:gd name="connsiteX25" fmla="*/ 589360 w 2763664"/>
              <a:gd name="connsiteY25" fmla="*/ 3576320 h 4287520"/>
              <a:gd name="connsiteX26" fmla="*/ 2174320 w 2763664"/>
              <a:gd name="connsiteY26" fmla="*/ 3606800 h 4287520"/>
              <a:gd name="connsiteX27" fmla="*/ 894160 w 2763664"/>
              <a:gd name="connsiteY27" fmla="*/ 3789680 h 4287520"/>
              <a:gd name="connsiteX28" fmla="*/ 1940640 w 2763664"/>
              <a:gd name="connsiteY28" fmla="*/ 3799840 h 4287520"/>
              <a:gd name="connsiteX29" fmla="*/ 1127840 w 2763664"/>
              <a:gd name="connsiteY29" fmla="*/ 4043680 h 4287520"/>
              <a:gd name="connsiteX30" fmla="*/ 1849200 w 2763664"/>
              <a:gd name="connsiteY30" fmla="*/ 4003040 h 4287520"/>
              <a:gd name="connsiteX31" fmla="*/ 1717120 w 2763664"/>
              <a:gd name="connsiteY31" fmla="*/ 4074160 h 4287520"/>
              <a:gd name="connsiteX32" fmla="*/ 1422480 w 2763664"/>
              <a:gd name="connsiteY32" fmla="*/ 4155440 h 4287520"/>
              <a:gd name="connsiteX33" fmla="*/ 1574880 w 2763664"/>
              <a:gd name="connsiteY33" fmla="*/ 4236720 h 4287520"/>
              <a:gd name="connsiteX34" fmla="*/ 1452960 w 2763664"/>
              <a:gd name="connsiteY34" fmla="*/ 4287520 h 428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763664" h="4287520">
                <a:moveTo>
                  <a:pt x="1656160" y="0"/>
                </a:moveTo>
                <a:cubicBezTo>
                  <a:pt x="1264153" y="71120"/>
                  <a:pt x="872147" y="142240"/>
                  <a:pt x="894160" y="162560"/>
                </a:cubicBezTo>
                <a:cubicBezTo>
                  <a:pt x="916173" y="182880"/>
                  <a:pt x="1823800" y="82973"/>
                  <a:pt x="1788240" y="121920"/>
                </a:cubicBezTo>
                <a:cubicBezTo>
                  <a:pt x="1752680" y="160867"/>
                  <a:pt x="650320" y="353907"/>
                  <a:pt x="680800" y="396240"/>
                </a:cubicBezTo>
                <a:cubicBezTo>
                  <a:pt x="711280" y="438573"/>
                  <a:pt x="2006680" y="342053"/>
                  <a:pt x="1971120" y="375920"/>
                </a:cubicBezTo>
                <a:cubicBezTo>
                  <a:pt x="1935560" y="409787"/>
                  <a:pt x="433573" y="560493"/>
                  <a:pt x="467440" y="599440"/>
                </a:cubicBezTo>
                <a:cubicBezTo>
                  <a:pt x="501307" y="638387"/>
                  <a:pt x="2187867" y="568960"/>
                  <a:pt x="2174320" y="609600"/>
                </a:cubicBezTo>
                <a:cubicBezTo>
                  <a:pt x="2160773" y="650240"/>
                  <a:pt x="343827" y="807720"/>
                  <a:pt x="386160" y="843280"/>
                </a:cubicBezTo>
                <a:cubicBezTo>
                  <a:pt x="428493" y="878840"/>
                  <a:pt x="2455413" y="780627"/>
                  <a:pt x="2428320" y="822960"/>
                </a:cubicBezTo>
                <a:cubicBezTo>
                  <a:pt x="2401227" y="865293"/>
                  <a:pt x="218520" y="1049867"/>
                  <a:pt x="223600" y="1097280"/>
                </a:cubicBezTo>
                <a:cubicBezTo>
                  <a:pt x="228680" y="1144693"/>
                  <a:pt x="2477427" y="1053253"/>
                  <a:pt x="2458800" y="1107440"/>
                </a:cubicBezTo>
                <a:cubicBezTo>
                  <a:pt x="2440173" y="1161627"/>
                  <a:pt x="77973" y="1369907"/>
                  <a:pt x="111840" y="1422400"/>
                </a:cubicBezTo>
                <a:cubicBezTo>
                  <a:pt x="145707" y="1474893"/>
                  <a:pt x="2680627" y="1364827"/>
                  <a:pt x="2662000" y="1422400"/>
                </a:cubicBezTo>
                <a:cubicBezTo>
                  <a:pt x="2643373" y="1479973"/>
                  <a:pt x="-16853" y="1706880"/>
                  <a:pt x="80" y="1767840"/>
                </a:cubicBezTo>
                <a:cubicBezTo>
                  <a:pt x="17013" y="1828800"/>
                  <a:pt x="2748360" y="1720427"/>
                  <a:pt x="2763600" y="1788160"/>
                </a:cubicBezTo>
                <a:cubicBezTo>
                  <a:pt x="2778840" y="1855893"/>
                  <a:pt x="94907" y="2111587"/>
                  <a:pt x="91520" y="2174240"/>
                </a:cubicBezTo>
                <a:cubicBezTo>
                  <a:pt x="88133" y="2236893"/>
                  <a:pt x="2741587" y="2116667"/>
                  <a:pt x="2743280" y="2164080"/>
                </a:cubicBezTo>
                <a:cubicBezTo>
                  <a:pt x="2744973" y="2211493"/>
                  <a:pt x="105067" y="2404533"/>
                  <a:pt x="101680" y="2458720"/>
                </a:cubicBezTo>
                <a:cubicBezTo>
                  <a:pt x="98293" y="2512907"/>
                  <a:pt x="2711107" y="2438400"/>
                  <a:pt x="2722960" y="2489200"/>
                </a:cubicBezTo>
                <a:cubicBezTo>
                  <a:pt x="2734813" y="2540000"/>
                  <a:pt x="188040" y="2709333"/>
                  <a:pt x="172800" y="2763520"/>
                </a:cubicBezTo>
                <a:cubicBezTo>
                  <a:pt x="157560" y="2817707"/>
                  <a:pt x="2623053" y="2766907"/>
                  <a:pt x="2631520" y="2814320"/>
                </a:cubicBezTo>
                <a:cubicBezTo>
                  <a:pt x="2639987" y="2861733"/>
                  <a:pt x="238840" y="3000587"/>
                  <a:pt x="223600" y="3048000"/>
                </a:cubicBezTo>
                <a:cubicBezTo>
                  <a:pt x="208360" y="3095413"/>
                  <a:pt x="2504520" y="3051387"/>
                  <a:pt x="2540080" y="3098800"/>
                </a:cubicBezTo>
                <a:cubicBezTo>
                  <a:pt x="2575640" y="3146213"/>
                  <a:pt x="465747" y="3281680"/>
                  <a:pt x="436960" y="3332480"/>
                </a:cubicBezTo>
                <a:cubicBezTo>
                  <a:pt x="408173" y="3383280"/>
                  <a:pt x="2341960" y="3362960"/>
                  <a:pt x="2367360" y="3403600"/>
                </a:cubicBezTo>
                <a:cubicBezTo>
                  <a:pt x="2392760" y="3444240"/>
                  <a:pt x="621533" y="3542453"/>
                  <a:pt x="589360" y="3576320"/>
                </a:cubicBezTo>
                <a:cubicBezTo>
                  <a:pt x="557187" y="3610187"/>
                  <a:pt x="2123520" y="3571240"/>
                  <a:pt x="2174320" y="3606800"/>
                </a:cubicBezTo>
                <a:cubicBezTo>
                  <a:pt x="2225120" y="3642360"/>
                  <a:pt x="933107" y="3757507"/>
                  <a:pt x="894160" y="3789680"/>
                </a:cubicBezTo>
                <a:cubicBezTo>
                  <a:pt x="855213" y="3821853"/>
                  <a:pt x="1901693" y="3757507"/>
                  <a:pt x="1940640" y="3799840"/>
                </a:cubicBezTo>
                <a:cubicBezTo>
                  <a:pt x="1979587" y="3842173"/>
                  <a:pt x="1143080" y="4009813"/>
                  <a:pt x="1127840" y="4043680"/>
                </a:cubicBezTo>
                <a:cubicBezTo>
                  <a:pt x="1112600" y="4077547"/>
                  <a:pt x="1750987" y="3997960"/>
                  <a:pt x="1849200" y="4003040"/>
                </a:cubicBezTo>
                <a:cubicBezTo>
                  <a:pt x="1947413" y="4008120"/>
                  <a:pt x="1788240" y="4048760"/>
                  <a:pt x="1717120" y="4074160"/>
                </a:cubicBezTo>
                <a:cubicBezTo>
                  <a:pt x="1646000" y="4099560"/>
                  <a:pt x="1446187" y="4128347"/>
                  <a:pt x="1422480" y="4155440"/>
                </a:cubicBezTo>
                <a:cubicBezTo>
                  <a:pt x="1398773" y="4182533"/>
                  <a:pt x="1569800" y="4214707"/>
                  <a:pt x="1574880" y="4236720"/>
                </a:cubicBezTo>
                <a:cubicBezTo>
                  <a:pt x="1579960" y="4258733"/>
                  <a:pt x="1516460" y="4273126"/>
                  <a:pt x="1452960" y="4287520"/>
                </a:cubicBezTo>
              </a:path>
            </a:pathLst>
          </a:custGeom>
          <a:noFill/>
          <a:ln w="203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21401229">
            <a:off x="1474655" y="105157"/>
            <a:ext cx="8153400" cy="1165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Extreme things are?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3" y="862011"/>
            <a:ext cx="5778643" cy="54486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90" y="6132671"/>
            <a:ext cx="2837040" cy="56740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09800" y="1295400"/>
            <a:ext cx="0" cy="2286000"/>
          </a:xfrm>
          <a:prstGeom prst="straightConnector1">
            <a:avLst/>
          </a:prstGeom>
          <a:ln w="666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872" y="928193"/>
            <a:ext cx="5778643" cy="544865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9906000" y="1295400"/>
            <a:ext cx="0" cy="2286000"/>
          </a:xfrm>
          <a:prstGeom prst="straightConnector1">
            <a:avLst/>
          </a:prstGeom>
          <a:ln w="666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116891" y="4030682"/>
            <a:ext cx="2113063" cy="22037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Images of things which are really at one end or another </a:t>
            </a:r>
            <a:r>
              <a:rPr lang="en-GB" sz="2000" dirty="0" smtClean="0"/>
              <a:t>i.e. </a:t>
            </a:r>
            <a:r>
              <a:rPr lang="en-GB" sz="2000" dirty="0"/>
              <a:t>ice and lava</a:t>
            </a:r>
            <a:r>
              <a:rPr lang="en-GB" sz="2000" dirty="0" smtClean="0"/>
              <a:t>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07574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Stop!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Taking a moment to pause is important.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9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477837" y="507554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can common-sense help people avoid doing extreme things?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76845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69863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721564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86488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50672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39971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514001" y="246431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122902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88780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791133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7166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775604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51255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441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735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27704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205967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80938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540964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61852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02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477837" y="507554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If our community were a person it would have which qualities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76845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69863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721564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86488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50672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39971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514001" y="246431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122902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88780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791133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7166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775604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51255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441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735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27704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205967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80938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540964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61852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49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148653" y="508720"/>
            <a:ext cx="11581030" cy="1143000"/>
          </a:xfrm>
        </p:spPr>
        <p:txBody>
          <a:bodyPr>
            <a:noAutofit/>
          </a:bodyPr>
          <a:lstStyle/>
          <a:p>
            <a:r>
              <a:rPr lang="en-GB" sz="3600" dirty="0"/>
              <a:t>If our community, or ourselves, was not doing very well which qualities would help balance things?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2955117" y="176845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5111996" y="1698632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629168" y="1721564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7269127" y="186488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1229006" y="250672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907723" y="3399719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4514001" y="246431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039339" y="3122902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2413942" y="3887806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616720" y="2791133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7439306" y="47166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Respect?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775604"/>
            <a:ext cx="2410205" cy="3120007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385693" y="451255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Forgiveness?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21437219">
            <a:off x="3697454" y="4441481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Open-mindedness?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 rot="21437219">
            <a:off x="7683680" y="3735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Courtesy?</a:t>
            </a:r>
            <a:endParaRPr lang="en-GB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 rot="21437219">
            <a:off x="872006" y="5277045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Tolerance?</a:t>
            </a:r>
            <a:endParaRPr lang="en-GB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 rot="21437219">
            <a:off x="4037031" y="5205967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Good-humour?</a:t>
            </a:r>
            <a:endParaRPr lang="en-GB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 rot="21437219">
            <a:off x="9488282" y="5171559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Happiness?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1437219">
            <a:off x="2539780" y="580938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Bravery?</a:t>
            </a:r>
            <a:endParaRPr lang="en-GB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21437219">
            <a:off x="6872300" y="5540964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Confidence?</a:t>
            </a:r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 rot="21437219">
            <a:off x="4981801" y="3618522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18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Change!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How will we make a difference?</a:t>
            </a:r>
            <a:endParaRPr lang="en-GB" sz="36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06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938">
            <a:off x="2276439" y="951374"/>
            <a:ext cx="7845078" cy="554828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1391265">
            <a:off x="3268205" y="2553857"/>
            <a:ext cx="58838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What can you actually do now?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547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 rot="21367434">
            <a:off x="6415816" y="2940809"/>
            <a:ext cx="3733800" cy="419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Add contact details here.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Add web links here.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21359535">
            <a:off x="6119024" y="1579974"/>
            <a:ext cx="3810000" cy="792162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Questions?</a:t>
            </a:r>
            <a:br>
              <a:rPr lang="en-US" sz="3600" dirty="0"/>
            </a:br>
            <a:r>
              <a:rPr lang="en-US" sz="3600" dirty="0"/>
              <a:t>More Information?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33400"/>
            <a:ext cx="4343400" cy="5622524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249" y="6096000"/>
            <a:ext cx="2837040" cy="56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72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you like your ‘smoothie’?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7219">
            <a:off x="8840743" y="1278762"/>
            <a:ext cx="2625006" cy="457517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3153090" y="150915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Pineapple?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6021944" y="1808699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Strawberry?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872919" y="1960273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Mango?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2041084" y="253794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Chocolate?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4587560" y="276033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Banana?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607678" y="342922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Lemon?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7134035" y="2893921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Syrup?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395560" y="357528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Lime?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 rot="21437219">
            <a:off x="6275789" y="371565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Ice?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1737998" y="4523232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Glass?</a:t>
            </a:r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 rot="21437219">
            <a:off x="4368848" y="452171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Straw?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1618046" y="5484665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Curly Straw?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6115786" y="516148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Something else?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81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would be in a glass of me?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3153090" y="150915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Courage?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6021944" y="1808699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Kindness?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872919" y="1960273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Honesty?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2041084" y="253794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Loyalty?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4587560" y="276033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Humorous?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607678" y="342922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Polite?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7134035" y="2893921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370490" y="3740584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Hard-working?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1737998" y="4523232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Empathy?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542831" y="4221732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Punctual?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21437219">
            <a:off x="3993784" y="5032418"/>
            <a:ext cx="4020093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Generosity?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5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40121">
            <a:off x="145276" y="285437"/>
            <a:ext cx="11437375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How can we make the glass into something bigger?</a:t>
            </a:r>
            <a:endParaRPr lang="en-GB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37219">
            <a:off x="3153090" y="1509157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Family?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1437219">
            <a:off x="6021944" y="1808699"/>
            <a:ext cx="268786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Work?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21437219">
            <a:off x="872919" y="1960273"/>
            <a:ext cx="1927942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Friends?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21437219">
            <a:off x="2041084" y="2537940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Sports?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 rot="21437219">
            <a:off x="4587560" y="2760334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Hobbies?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1437219">
            <a:off x="607678" y="3429223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Neighbours?</a:t>
            </a: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437219">
            <a:off x="7134035" y="2893921"/>
            <a:ext cx="2532290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Loving?</a:t>
            </a: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 rot="21437219">
            <a:off x="3370490" y="3740584"/>
            <a:ext cx="3446784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Teachers?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21437219">
            <a:off x="1274255" y="4794483"/>
            <a:ext cx="4571379" cy="829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People on social media?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21437219">
            <a:off x="6542831" y="4221732"/>
            <a:ext cx="3166001" cy="82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ea typeface="+mn-ea"/>
                <a:cs typeface="MV Boli" pitchFamily="2" charset="0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28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24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2000" b="1" kern="1200">
                <a:solidFill>
                  <a:schemeClr val="bg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Celebrities?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831" y="1670118"/>
            <a:ext cx="2410205" cy="312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86200"/>
            <a:ext cx="1831340" cy="2370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3333"/>
            <a:ext cx="6572392" cy="4648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 rot="21391265">
            <a:off x="1143779" y="1583267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Look!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1447800"/>
            <a:ext cx="4806532" cy="3399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3200" y="3824962"/>
            <a:ext cx="1752600" cy="22687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 rot="301613">
            <a:off x="7467879" y="1909858"/>
            <a:ext cx="3677570" cy="2008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Taking a moment to really see things matter.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72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938">
            <a:off x="2276439" y="951374"/>
            <a:ext cx="7845078" cy="554828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1391265">
            <a:off x="3382408" y="2558461"/>
            <a:ext cx="550403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What if you could look down from the highest point in our school?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1033">
            <a:off x="1910254" y="151485"/>
            <a:ext cx="1993901" cy="258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93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1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938">
            <a:off x="2276439" y="951374"/>
            <a:ext cx="7845078" cy="554828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1391265">
            <a:off x="3268205" y="2553857"/>
            <a:ext cx="58838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Eraser" pitchFamily="2" charset="0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V Boli" pitchFamily="2" charset="0"/>
                <a:cs typeface="MV Boli" pitchFamily="2" charset="0"/>
              </a:rPr>
              <a:t>Now imagine you could look down from the highest point in our community!</a:t>
            </a:r>
            <a:endParaRPr lang="en-US" sz="4200" b="1" dirty="0">
              <a:solidFill>
                <a:schemeClr val="tx1">
                  <a:lumMod val="85000"/>
                  <a:lumOff val="15000"/>
                </a:schemeClr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1033">
            <a:off x="1910254" y="151485"/>
            <a:ext cx="1993901" cy="258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2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51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36665">
            <a:off x="1919688" y="8119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we see when we just look around at each other?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288" y="2955875"/>
            <a:ext cx="1834243" cy="2374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385" y="2667000"/>
            <a:ext cx="1981200" cy="2564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914" y="2857239"/>
            <a:ext cx="1910442" cy="2473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642" y="2781854"/>
            <a:ext cx="1993901" cy="258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780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6480</TotalTime>
  <Words>674</Words>
  <Application>Microsoft Macintosh PowerPoint</Application>
  <PresentationFormat>Custom</PresentationFormat>
  <Paragraphs>205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How do you like your ‘smoothie’?</vt:lpstr>
      <vt:lpstr>What would be in a glass of me?</vt:lpstr>
      <vt:lpstr>How can we make the glass into something bigger?</vt:lpstr>
      <vt:lpstr>PowerPoint Presentation</vt:lpstr>
      <vt:lpstr>PowerPoint Presentation</vt:lpstr>
      <vt:lpstr>PowerPoint Presentation</vt:lpstr>
      <vt:lpstr>What do we see when we just look around at each other?</vt:lpstr>
      <vt:lpstr>PowerPoint Presentation</vt:lpstr>
      <vt:lpstr>What do we hear about the world?</vt:lpstr>
      <vt:lpstr>Who do we respect?</vt:lpstr>
      <vt:lpstr>PowerPoint Presentation</vt:lpstr>
      <vt:lpstr>PowerPoint Presentation</vt:lpstr>
      <vt:lpstr>Do we change ourselves for others?</vt:lpstr>
      <vt:lpstr>How does ‘common-sense’ play a part?</vt:lpstr>
      <vt:lpstr>How can my changing help my community?</vt:lpstr>
      <vt:lpstr>PowerPoint Presentation</vt:lpstr>
      <vt:lpstr>PowerPoint Presentation</vt:lpstr>
      <vt:lpstr>How can common-sense help people avoid doing extreme things?</vt:lpstr>
      <vt:lpstr>If our community were a person it would have which qualities?</vt:lpstr>
      <vt:lpstr>If our community, or ourselves, was not doing very well which qualities would help balance things?</vt:lpstr>
      <vt:lpstr>PowerPoint Presentation</vt:lpstr>
      <vt:lpstr>PowerPoint Presentation</vt:lpstr>
      <vt:lpstr>Questions? More Information?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THIS FONT</dc:title>
  <dc:creator>PresenterMedia.com</dc:creator>
  <cp:lastModifiedBy>Matthew Bawden</cp:lastModifiedBy>
  <cp:revision>60</cp:revision>
  <dcterms:created xsi:type="dcterms:W3CDTF">2012-02-03T20:32:05Z</dcterms:created>
  <dcterms:modified xsi:type="dcterms:W3CDTF">2015-07-23T07:15:24Z</dcterms:modified>
</cp:coreProperties>
</file>