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2" r:id="rId28"/>
    <p:sldId id="284" r:id="rId29"/>
    <p:sldId id="285" r:id="rId30"/>
    <p:sldId id="287" r:id="rId31"/>
    <p:sldId id="288" r:id="rId32"/>
    <p:sldId id="289"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0"/>
    <p:restoredTop sz="94632"/>
  </p:normalViewPr>
  <p:slideViewPr>
    <p:cSldViewPr snapToGrid="0" snapToObjects="1">
      <p:cViewPr varScale="1">
        <p:scale>
          <a:sx n="69" d="100"/>
          <a:sy n="69" d="100"/>
        </p:scale>
        <p:origin x="3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5FDA4C-D16C-4EF6-81D7-60C8F925F814}"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561F69EE-07F6-4D50-9E4D-48860463ECE8}">
      <dgm:prSet/>
      <dgm:spPr/>
      <dgm:t>
        <a:bodyPr/>
        <a:lstStyle/>
        <a:p>
          <a:r>
            <a:rPr lang="en-US" b="1"/>
            <a:t>Introduction and initial conceptualizations</a:t>
          </a:r>
          <a:endParaRPr lang="en-US"/>
        </a:p>
      </dgm:t>
    </dgm:pt>
    <dgm:pt modelId="{9BE7216F-7500-4170-B1D6-5D4CC7B3908A}" type="parTrans" cxnId="{8E598217-F8DF-4016-A85A-0A43E6D6D07A}">
      <dgm:prSet/>
      <dgm:spPr/>
      <dgm:t>
        <a:bodyPr/>
        <a:lstStyle/>
        <a:p>
          <a:endParaRPr lang="en-US"/>
        </a:p>
      </dgm:t>
    </dgm:pt>
    <dgm:pt modelId="{79D1BF2B-AB3F-44C6-8886-4FBD935CDEED}" type="sibTrans" cxnId="{8E598217-F8DF-4016-A85A-0A43E6D6D07A}">
      <dgm:prSet/>
      <dgm:spPr/>
      <dgm:t>
        <a:bodyPr/>
        <a:lstStyle/>
        <a:p>
          <a:endParaRPr lang="en-US"/>
        </a:p>
      </dgm:t>
    </dgm:pt>
    <dgm:pt modelId="{850A3D07-0202-4A85-B5E8-A19DD56D7EDE}">
      <dgm:prSet/>
      <dgm:spPr/>
      <dgm:t>
        <a:bodyPr/>
        <a:lstStyle/>
        <a:p>
          <a:r>
            <a:rPr lang="en-US" b="1"/>
            <a:t>Question 1: The Aristotelian Problem</a:t>
          </a:r>
          <a:endParaRPr lang="en-US"/>
        </a:p>
      </dgm:t>
    </dgm:pt>
    <dgm:pt modelId="{967BEE92-C155-4F6A-B696-E9A06E536BA1}" type="parTrans" cxnId="{B9EFF775-EEE8-4EE3-8C2C-F13E099512B4}">
      <dgm:prSet/>
      <dgm:spPr/>
      <dgm:t>
        <a:bodyPr/>
        <a:lstStyle/>
        <a:p>
          <a:endParaRPr lang="en-US"/>
        </a:p>
      </dgm:t>
    </dgm:pt>
    <dgm:pt modelId="{9024E7BC-8FC5-4FC0-9D17-9F634A4DF0DC}" type="sibTrans" cxnId="{B9EFF775-EEE8-4EE3-8C2C-F13E099512B4}">
      <dgm:prSet/>
      <dgm:spPr/>
      <dgm:t>
        <a:bodyPr/>
        <a:lstStyle/>
        <a:p>
          <a:endParaRPr lang="en-US"/>
        </a:p>
      </dgm:t>
    </dgm:pt>
    <dgm:pt modelId="{39CE8665-7149-41E6-BCDC-B87CE2DD59F6}">
      <dgm:prSet/>
      <dgm:spPr/>
      <dgm:t>
        <a:bodyPr/>
        <a:lstStyle/>
        <a:p>
          <a:r>
            <a:rPr lang="en-US" b="1"/>
            <a:t>Question 2: The Purposes and Virtues of Modern-Day Civic Friendships </a:t>
          </a:r>
          <a:endParaRPr lang="en-US"/>
        </a:p>
      </dgm:t>
    </dgm:pt>
    <dgm:pt modelId="{C03C0BA7-F8E5-455E-872E-6029552B3DED}" type="parTrans" cxnId="{9F35D0B3-7832-42D8-B170-708092E75186}">
      <dgm:prSet/>
      <dgm:spPr/>
      <dgm:t>
        <a:bodyPr/>
        <a:lstStyle/>
        <a:p>
          <a:endParaRPr lang="en-US"/>
        </a:p>
      </dgm:t>
    </dgm:pt>
    <dgm:pt modelId="{4CD24478-5D18-47A6-8A8E-BDB0770A28B4}" type="sibTrans" cxnId="{9F35D0B3-7832-42D8-B170-708092E75186}">
      <dgm:prSet/>
      <dgm:spPr/>
      <dgm:t>
        <a:bodyPr/>
        <a:lstStyle/>
        <a:p>
          <a:endParaRPr lang="en-US"/>
        </a:p>
      </dgm:t>
    </dgm:pt>
    <dgm:pt modelId="{0A9E5A71-C4F0-4BBD-97A3-5A520463CAC5}">
      <dgm:prSet/>
      <dgm:spPr/>
      <dgm:t>
        <a:bodyPr/>
        <a:lstStyle/>
        <a:p>
          <a:r>
            <a:rPr lang="en-US" b="1"/>
            <a:t>Question 3: Motivational Issues</a:t>
          </a:r>
          <a:endParaRPr lang="en-US"/>
        </a:p>
      </dgm:t>
    </dgm:pt>
    <dgm:pt modelId="{BC798E95-AFFB-40F8-B520-BDFAD15E72C0}" type="parTrans" cxnId="{1E5C4348-5C17-4348-99D2-5DD4CD99518D}">
      <dgm:prSet/>
      <dgm:spPr/>
      <dgm:t>
        <a:bodyPr/>
        <a:lstStyle/>
        <a:p>
          <a:endParaRPr lang="en-US"/>
        </a:p>
      </dgm:t>
    </dgm:pt>
    <dgm:pt modelId="{90BB8BEB-73C9-4623-BBB2-2B8CD7936E3C}" type="sibTrans" cxnId="{1E5C4348-5C17-4348-99D2-5DD4CD99518D}">
      <dgm:prSet/>
      <dgm:spPr/>
      <dgm:t>
        <a:bodyPr/>
        <a:lstStyle/>
        <a:p>
          <a:endParaRPr lang="en-US"/>
        </a:p>
      </dgm:t>
    </dgm:pt>
    <dgm:pt modelId="{A4197733-9FF9-424B-A590-31F4DAE43FA5}" type="pres">
      <dgm:prSet presAssocID="{915FDA4C-D16C-4EF6-81D7-60C8F925F814}" presName="root" presStyleCnt="0">
        <dgm:presLayoutVars>
          <dgm:dir/>
          <dgm:resizeHandles val="exact"/>
        </dgm:presLayoutVars>
      </dgm:prSet>
      <dgm:spPr/>
      <dgm:t>
        <a:bodyPr/>
        <a:lstStyle/>
        <a:p>
          <a:endParaRPr lang="en-US"/>
        </a:p>
      </dgm:t>
    </dgm:pt>
    <dgm:pt modelId="{4A544786-114F-4188-A303-6395D47BDD21}" type="pres">
      <dgm:prSet presAssocID="{561F69EE-07F6-4D50-9E4D-48860463ECE8}" presName="compNode" presStyleCnt="0"/>
      <dgm:spPr/>
    </dgm:pt>
    <dgm:pt modelId="{E98BBE0C-119E-4D98-A9BD-78D2CFB59803}" type="pres">
      <dgm:prSet presAssocID="{561F69EE-07F6-4D50-9E4D-48860463ECE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Document"/>
        </a:ext>
      </dgm:extLst>
    </dgm:pt>
    <dgm:pt modelId="{046906D8-8467-490A-A84F-90C1A1122778}" type="pres">
      <dgm:prSet presAssocID="{561F69EE-07F6-4D50-9E4D-48860463ECE8}" presName="spaceRect" presStyleCnt="0"/>
      <dgm:spPr/>
    </dgm:pt>
    <dgm:pt modelId="{6B81A0F3-D15C-4654-8AB7-218ECE0441DD}" type="pres">
      <dgm:prSet presAssocID="{561F69EE-07F6-4D50-9E4D-48860463ECE8}" presName="textRect" presStyleLbl="revTx" presStyleIdx="0" presStyleCnt="4">
        <dgm:presLayoutVars>
          <dgm:chMax val="1"/>
          <dgm:chPref val="1"/>
        </dgm:presLayoutVars>
      </dgm:prSet>
      <dgm:spPr/>
      <dgm:t>
        <a:bodyPr/>
        <a:lstStyle/>
        <a:p>
          <a:endParaRPr lang="en-US"/>
        </a:p>
      </dgm:t>
    </dgm:pt>
    <dgm:pt modelId="{DCC1C061-C622-4E9F-B7C6-F5A6AAE6D9DF}" type="pres">
      <dgm:prSet presAssocID="{79D1BF2B-AB3F-44C6-8886-4FBD935CDEED}" presName="sibTrans" presStyleCnt="0"/>
      <dgm:spPr/>
    </dgm:pt>
    <dgm:pt modelId="{670AA7BF-0E2A-40C9-A436-592A34F14C54}" type="pres">
      <dgm:prSet presAssocID="{850A3D07-0202-4A85-B5E8-A19DD56D7EDE}" presName="compNode" presStyleCnt="0"/>
      <dgm:spPr/>
    </dgm:pt>
    <dgm:pt modelId="{B37BA5F6-B3AB-44AD-A795-72D37C36D7B0}" type="pres">
      <dgm:prSet presAssocID="{850A3D07-0202-4A85-B5E8-A19DD56D7ED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Question mark"/>
        </a:ext>
      </dgm:extLst>
    </dgm:pt>
    <dgm:pt modelId="{CE1F75F0-FF24-4D64-948B-487682BB38C5}" type="pres">
      <dgm:prSet presAssocID="{850A3D07-0202-4A85-B5E8-A19DD56D7EDE}" presName="spaceRect" presStyleCnt="0"/>
      <dgm:spPr/>
    </dgm:pt>
    <dgm:pt modelId="{D76219E1-1FF7-4A4C-A78B-60B39C1B9F6B}" type="pres">
      <dgm:prSet presAssocID="{850A3D07-0202-4A85-B5E8-A19DD56D7EDE}" presName="textRect" presStyleLbl="revTx" presStyleIdx="1" presStyleCnt="4">
        <dgm:presLayoutVars>
          <dgm:chMax val="1"/>
          <dgm:chPref val="1"/>
        </dgm:presLayoutVars>
      </dgm:prSet>
      <dgm:spPr/>
      <dgm:t>
        <a:bodyPr/>
        <a:lstStyle/>
        <a:p>
          <a:endParaRPr lang="en-US"/>
        </a:p>
      </dgm:t>
    </dgm:pt>
    <dgm:pt modelId="{DC1B6237-DE19-4B5A-A09A-9C8CA318582E}" type="pres">
      <dgm:prSet presAssocID="{9024E7BC-8FC5-4FC0-9D17-9F634A4DF0DC}" presName="sibTrans" presStyleCnt="0"/>
      <dgm:spPr/>
    </dgm:pt>
    <dgm:pt modelId="{1822EC7D-2C3A-4D58-AE4F-5F74FDBCA820}" type="pres">
      <dgm:prSet presAssocID="{39CE8665-7149-41E6-BCDC-B87CE2DD59F6}" presName="compNode" presStyleCnt="0"/>
      <dgm:spPr/>
    </dgm:pt>
    <dgm:pt modelId="{884C7ABB-9280-43E2-B51B-5E0DF331D321}" type="pres">
      <dgm:prSet presAssocID="{39CE8665-7149-41E6-BCDC-B87CE2DD59F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ooks"/>
        </a:ext>
      </dgm:extLst>
    </dgm:pt>
    <dgm:pt modelId="{6BBB75B9-4249-468F-A55B-59BE93EECD83}" type="pres">
      <dgm:prSet presAssocID="{39CE8665-7149-41E6-BCDC-B87CE2DD59F6}" presName="spaceRect" presStyleCnt="0"/>
      <dgm:spPr/>
    </dgm:pt>
    <dgm:pt modelId="{51EDEB9B-231D-4D65-876E-C5A884F23AA8}" type="pres">
      <dgm:prSet presAssocID="{39CE8665-7149-41E6-BCDC-B87CE2DD59F6}" presName="textRect" presStyleLbl="revTx" presStyleIdx="2" presStyleCnt="4">
        <dgm:presLayoutVars>
          <dgm:chMax val="1"/>
          <dgm:chPref val="1"/>
        </dgm:presLayoutVars>
      </dgm:prSet>
      <dgm:spPr/>
      <dgm:t>
        <a:bodyPr/>
        <a:lstStyle/>
        <a:p>
          <a:endParaRPr lang="en-US"/>
        </a:p>
      </dgm:t>
    </dgm:pt>
    <dgm:pt modelId="{CDFAC56D-2FE8-4039-B2AC-4B43CCCA0311}" type="pres">
      <dgm:prSet presAssocID="{4CD24478-5D18-47A6-8A8E-BDB0770A28B4}" presName="sibTrans" presStyleCnt="0"/>
      <dgm:spPr/>
    </dgm:pt>
    <dgm:pt modelId="{4048D814-DD66-40FC-833D-EC025617532F}" type="pres">
      <dgm:prSet presAssocID="{0A9E5A71-C4F0-4BBD-97A3-5A520463CAC5}" presName="compNode" presStyleCnt="0"/>
      <dgm:spPr/>
    </dgm:pt>
    <dgm:pt modelId="{7942E37E-A16E-40DE-999C-293D5FF154E0}" type="pres">
      <dgm:prSet presAssocID="{0A9E5A71-C4F0-4BBD-97A3-5A520463CAC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Questions"/>
        </a:ext>
      </dgm:extLst>
    </dgm:pt>
    <dgm:pt modelId="{70317B43-6DF5-4CEE-A9A6-8BD7352B6E4C}" type="pres">
      <dgm:prSet presAssocID="{0A9E5A71-C4F0-4BBD-97A3-5A520463CAC5}" presName="spaceRect" presStyleCnt="0"/>
      <dgm:spPr/>
    </dgm:pt>
    <dgm:pt modelId="{7DA30894-B542-4301-856F-51D547D4AD3A}" type="pres">
      <dgm:prSet presAssocID="{0A9E5A71-C4F0-4BBD-97A3-5A520463CAC5}" presName="textRect" presStyleLbl="revTx" presStyleIdx="3" presStyleCnt="4">
        <dgm:presLayoutVars>
          <dgm:chMax val="1"/>
          <dgm:chPref val="1"/>
        </dgm:presLayoutVars>
      </dgm:prSet>
      <dgm:spPr/>
      <dgm:t>
        <a:bodyPr/>
        <a:lstStyle/>
        <a:p>
          <a:endParaRPr lang="en-US"/>
        </a:p>
      </dgm:t>
    </dgm:pt>
  </dgm:ptLst>
  <dgm:cxnLst>
    <dgm:cxn modelId="{B9EFF775-EEE8-4EE3-8C2C-F13E099512B4}" srcId="{915FDA4C-D16C-4EF6-81D7-60C8F925F814}" destId="{850A3D07-0202-4A85-B5E8-A19DD56D7EDE}" srcOrd="1" destOrd="0" parTransId="{967BEE92-C155-4F6A-B696-E9A06E536BA1}" sibTransId="{9024E7BC-8FC5-4FC0-9D17-9F634A4DF0DC}"/>
    <dgm:cxn modelId="{D159B9B9-B9F1-47F9-9909-D640EFA3AF57}" type="presOf" srcId="{561F69EE-07F6-4D50-9E4D-48860463ECE8}" destId="{6B81A0F3-D15C-4654-8AB7-218ECE0441DD}" srcOrd="0" destOrd="0" presId="urn:microsoft.com/office/officeart/2018/2/layout/IconLabelList"/>
    <dgm:cxn modelId="{3B297EB1-56A9-4AB2-BBE9-B5312926688A}" type="presOf" srcId="{915FDA4C-D16C-4EF6-81D7-60C8F925F814}" destId="{A4197733-9FF9-424B-A590-31F4DAE43FA5}" srcOrd="0" destOrd="0" presId="urn:microsoft.com/office/officeart/2018/2/layout/IconLabelList"/>
    <dgm:cxn modelId="{432DC9F9-1BE1-4125-BB70-125BC8F25932}" type="presOf" srcId="{850A3D07-0202-4A85-B5E8-A19DD56D7EDE}" destId="{D76219E1-1FF7-4A4C-A78B-60B39C1B9F6B}" srcOrd="0" destOrd="0" presId="urn:microsoft.com/office/officeart/2018/2/layout/IconLabelList"/>
    <dgm:cxn modelId="{6B710E8B-6534-413B-B742-ADC1DC6404FB}" type="presOf" srcId="{39CE8665-7149-41E6-BCDC-B87CE2DD59F6}" destId="{51EDEB9B-231D-4D65-876E-C5A884F23AA8}" srcOrd="0" destOrd="0" presId="urn:microsoft.com/office/officeart/2018/2/layout/IconLabelList"/>
    <dgm:cxn modelId="{8E598217-F8DF-4016-A85A-0A43E6D6D07A}" srcId="{915FDA4C-D16C-4EF6-81D7-60C8F925F814}" destId="{561F69EE-07F6-4D50-9E4D-48860463ECE8}" srcOrd="0" destOrd="0" parTransId="{9BE7216F-7500-4170-B1D6-5D4CC7B3908A}" sibTransId="{79D1BF2B-AB3F-44C6-8886-4FBD935CDEED}"/>
    <dgm:cxn modelId="{1E5C4348-5C17-4348-99D2-5DD4CD99518D}" srcId="{915FDA4C-D16C-4EF6-81D7-60C8F925F814}" destId="{0A9E5A71-C4F0-4BBD-97A3-5A520463CAC5}" srcOrd="3" destOrd="0" parTransId="{BC798E95-AFFB-40F8-B520-BDFAD15E72C0}" sibTransId="{90BB8BEB-73C9-4623-BBB2-2B8CD7936E3C}"/>
    <dgm:cxn modelId="{69555534-F98C-4D05-9892-FF8A01044867}" type="presOf" srcId="{0A9E5A71-C4F0-4BBD-97A3-5A520463CAC5}" destId="{7DA30894-B542-4301-856F-51D547D4AD3A}" srcOrd="0" destOrd="0" presId="urn:microsoft.com/office/officeart/2018/2/layout/IconLabelList"/>
    <dgm:cxn modelId="{9F35D0B3-7832-42D8-B170-708092E75186}" srcId="{915FDA4C-D16C-4EF6-81D7-60C8F925F814}" destId="{39CE8665-7149-41E6-BCDC-B87CE2DD59F6}" srcOrd="2" destOrd="0" parTransId="{C03C0BA7-F8E5-455E-872E-6029552B3DED}" sibTransId="{4CD24478-5D18-47A6-8A8E-BDB0770A28B4}"/>
    <dgm:cxn modelId="{BAFC5216-5702-473C-BAA4-D76A21DABD21}" type="presParOf" srcId="{A4197733-9FF9-424B-A590-31F4DAE43FA5}" destId="{4A544786-114F-4188-A303-6395D47BDD21}" srcOrd="0" destOrd="0" presId="urn:microsoft.com/office/officeart/2018/2/layout/IconLabelList"/>
    <dgm:cxn modelId="{000E6EE5-6DCD-4E52-9837-BD6555969C9F}" type="presParOf" srcId="{4A544786-114F-4188-A303-6395D47BDD21}" destId="{E98BBE0C-119E-4D98-A9BD-78D2CFB59803}" srcOrd="0" destOrd="0" presId="urn:microsoft.com/office/officeart/2018/2/layout/IconLabelList"/>
    <dgm:cxn modelId="{BDEDD31E-8B71-47C9-A6F1-E2AFFFFC4EB4}" type="presParOf" srcId="{4A544786-114F-4188-A303-6395D47BDD21}" destId="{046906D8-8467-490A-A84F-90C1A1122778}" srcOrd="1" destOrd="0" presId="urn:microsoft.com/office/officeart/2018/2/layout/IconLabelList"/>
    <dgm:cxn modelId="{B117BAC8-6C07-4D50-94C8-F76A04DDDFD6}" type="presParOf" srcId="{4A544786-114F-4188-A303-6395D47BDD21}" destId="{6B81A0F3-D15C-4654-8AB7-218ECE0441DD}" srcOrd="2" destOrd="0" presId="urn:microsoft.com/office/officeart/2018/2/layout/IconLabelList"/>
    <dgm:cxn modelId="{86B95541-CEA0-4985-BEF9-2864C19A246B}" type="presParOf" srcId="{A4197733-9FF9-424B-A590-31F4DAE43FA5}" destId="{DCC1C061-C622-4E9F-B7C6-F5A6AAE6D9DF}" srcOrd="1" destOrd="0" presId="urn:microsoft.com/office/officeart/2018/2/layout/IconLabelList"/>
    <dgm:cxn modelId="{3E7B430E-7E45-42B5-B25B-22BAAE40C9CD}" type="presParOf" srcId="{A4197733-9FF9-424B-A590-31F4DAE43FA5}" destId="{670AA7BF-0E2A-40C9-A436-592A34F14C54}" srcOrd="2" destOrd="0" presId="urn:microsoft.com/office/officeart/2018/2/layout/IconLabelList"/>
    <dgm:cxn modelId="{5DD9BEF8-EB63-488E-9214-1750B99D4AD3}" type="presParOf" srcId="{670AA7BF-0E2A-40C9-A436-592A34F14C54}" destId="{B37BA5F6-B3AB-44AD-A795-72D37C36D7B0}" srcOrd="0" destOrd="0" presId="urn:microsoft.com/office/officeart/2018/2/layout/IconLabelList"/>
    <dgm:cxn modelId="{468C254B-E3F3-44BA-90C8-0E5467459D53}" type="presParOf" srcId="{670AA7BF-0E2A-40C9-A436-592A34F14C54}" destId="{CE1F75F0-FF24-4D64-948B-487682BB38C5}" srcOrd="1" destOrd="0" presId="urn:microsoft.com/office/officeart/2018/2/layout/IconLabelList"/>
    <dgm:cxn modelId="{DBC2AE3B-C8A0-4BFF-A30B-2D7D66714C06}" type="presParOf" srcId="{670AA7BF-0E2A-40C9-A436-592A34F14C54}" destId="{D76219E1-1FF7-4A4C-A78B-60B39C1B9F6B}" srcOrd="2" destOrd="0" presId="urn:microsoft.com/office/officeart/2018/2/layout/IconLabelList"/>
    <dgm:cxn modelId="{5C7ACED6-C770-452E-9720-1343A4EDDB33}" type="presParOf" srcId="{A4197733-9FF9-424B-A590-31F4DAE43FA5}" destId="{DC1B6237-DE19-4B5A-A09A-9C8CA318582E}" srcOrd="3" destOrd="0" presId="urn:microsoft.com/office/officeart/2018/2/layout/IconLabelList"/>
    <dgm:cxn modelId="{88F998FE-17A7-4D86-985C-ADDE4076CBD1}" type="presParOf" srcId="{A4197733-9FF9-424B-A590-31F4DAE43FA5}" destId="{1822EC7D-2C3A-4D58-AE4F-5F74FDBCA820}" srcOrd="4" destOrd="0" presId="urn:microsoft.com/office/officeart/2018/2/layout/IconLabelList"/>
    <dgm:cxn modelId="{2BA17A35-771C-4E0E-915C-E97E02286122}" type="presParOf" srcId="{1822EC7D-2C3A-4D58-AE4F-5F74FDBCA820}" destId="{884C7ABB-9280-43E2-B51B-5E0DF331D321}" srcOrd="0" destOrd="0" presId="urn:microsoft.com/office/officeart/2018/2/layout/IconLabelList"/>
    <dgm:cxn modelId="{2AAFE043-227A-466A-AE40-8E7076F4AF9D}" type="presParOf" srcId="{1822EC7D-2C3A-4D58-AE4F-5F74FDBCA820}" destId="{6BBB75B9-4249-468F-A55B-59BE93EECD83}" srcOrd="1" destOrd="0" presId="urn:microsoft.com/office/officeart/2018/2/layout/IconLabelList"/>
    <dgm:cxn modelId="{53834C23-EC4C-439C-A5B4-C25DA44F297A}" type="presParOf" srcId="{1822EC7D-2C3A-4D58-AE4F-5F74FDBCA820}" destId="{51EDEB9B-231D-4D65-876E-C5A884F23AA8}" srcOrd="2" destOrd="0" presId="urn:microsoft.com/office/officeart/2018/2/layout/IconLabelList"/>
    <dgm:cxn modelId="{4CB491C9-F2E3-4798-80BC-676D9F0E7CC5}" type="presParOf" srcId="{A4197733-9FF9-424B-A590-31F4DAE43FA5}" destId="{CDFAC56D-2FE8-4039-B2AC-4B43CCCA0311}" srcOrd="5" destOrd="0" presId="urn:microsoft.com/office/officeart/2018/2/layout/IconLabelList"/>
    <dgm:cxn modelId="{D1EE901D-AC48-4124-B417-D6F90510E180}" type="presParOf" srcId="{A4197733-9FF9-424B-A590-31F4DAE43FA5}" destId="{4048D814-DD66-40FC-833D-EC025617532F}" srcOrd="6" destOrd="0" presId="urn:microsoft.com/office/officeart/2018/2/layout/IconLabelList"/>
    <dgm:cxn modelId="{D30A8C3D-0260-4C1D-A9C5-0466D6E74C48}" type="presParOf" srcId="{4048D814-DD66-40FC-833D-EC025617532F}" destId="{7942E37E-A16E-40DE-999C-293D5FF154E0}" srcOrd="0" destOrd="0" presId="urn:microsoft.com/office/officeart/2018/2/layout/IconLabelList"/>
    <dgm:cxn modelId="{A79566C7-8A57-4E07-817B-79D4D02C19E7}" type="presParOf" srcId="{4048D814-DD66-40FC-833D-EC025617532F}" destId="{70317B43-6DF5-4CEE-A9A6-8BD7352B6E4C}" srcOrd="1" destOrd="0" presId="urn:microsoft.com/office/officeart/2018/2/layout/IconLabelList"/>
    <dgm:cxn modelId="{32D25626-65E0-4F0B-83FD-54D22C9B881E}" type="presParOf" srcId="{4048D814-DD66-40FC-833D-EC025617532F}" destId="{7DA30894-B542-4301-856F-51D547D4AD3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2DE3B3-F6F2-4138-A0F0-11EFF524D2B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71B1110-FFF1-412B-BFF0-FB4997AB4E17}">
      <dgm:prSet/>
      <dgm:spPr/>
      <dgm:t>
        <a:bodyPr/>
        <a:lstStyle/>
        <a:p>
          <a:r>
            <a:rPr lang="en-US"/>
            <a:t>In the ancient Greek polis - to solidify the shared conception of the good and common bonds among citizens that helped society to function </a:t>
          </a:r>
        </a:p>
      </dgm:t>
    </dgm:pt>
    <dgm:pt modelId="{0F59FFED-646C-4C5C-B32F-CC71A972F668}" type="parTrans" cxnId="{083EF212-8E06-4B03-8160-B7844878A3F0}">
      <dgm:prSet/>
      <dgm:spPr/>
      <dgm:t>
        <a:bodyPr/>
        <a:lstStyle/>
        <a:p>
          <a:endParaRPr lang="en-US"/>
        </a:p>
      </dgm:t>
    </dgm:pt>
    <dgm:pt modelId="{E969B6DE-7361-4858-8DB3-0A4C4A40EE47}" type="sibTrans" cxnId="{083EF212-8E06-4B03-8160-B7844878A3F0}">
      <dgm:prSet/>
      <dgm:spPr/>
      <dgm:t>
        <a:bodyPr/>
        <a:lstStyle/>
        <a:p>
          <a:endParaRPr lang="en-US"/>
        </a:p>
      </dgm:t>
    </dgm:pt>
    <dgm:pt modelId="{1ED8B878-4EAA-4011-909E-EF1DAB6251DB}">
      <dgm:prSet/>
      <dgm:spPr/>
      <dgm:t>
        <a:bodyPr/>
        <a:lstStyle/>
        <a:p>
          <a:r>
            <a:rPr lang="en-US"/>
            <a:t>In liberal democracies – to help society, in particular, the political aspects of society – to function smoothly by creating and sustaining a shared environment of mutual respect, good will, trust, and cooperation among citizens.  In other words, civic friendships create and sustain a functioning “social fabric.” </a:t>
          </a:r>
        </a:p>
      </dgm:t>
    </dgm:pt>
    <dgm:pt modelId="{A6CDC8BC-B6A3-4AD2-8690-46F8F748EF46}" type="parTrans" cxnId="{3C97484B-6588-4B75-BF98-2E576F6ECFC9}">
      <dgm:prSet/>
      <dgm:spPr/>
      <dgm:t>
        <a:bodyPr/>
        <a:lstStyle/>
        <a:p>
          <a:endParaRPr lang="en-US"/>
        </a:p>
      </dgm:t>
    </dgm:pt>
    <dgm:pt modelId="{435F9358-2481-42F6-A0E9-01445F0306C4}" type="sibTrans" cxnId="{3C97484B-6588-4B75-BF98-2E576F6ECFC9}">
      <dgm:prSet/>
      <dgm:spPr/>
      <dgm:t>
        <a:bodyPr/>
        <a:lstStyle/>
        <a:p>
          <a:endParaRPr lang="en-US"/>
        </a:p>
      </dgm:t>
    </dgm:pt>
    <dgm:pt modelId="{6581764E-165F-47E8-A595-24AAA755F6A0}">
      <dgm:prSet/>
      <dgm:spPr/>
      <dgm:t>
        <a:bodyPr/>
        <a:lstStyle/>
        <a:p>
          <a:r>
            <a:rPr lang="en-US"/>
            <a:t>The purpose of civic friendships in non-ideal contexts is to repair the damaged social fabric.  That is, moral and civic repair becomes essential, for a ruptured social fabric cannot sustain the smooth functioning of political society. </a:t>
          </a:r>
        </a:p>
      </dgm:t>
    </dgm:pt>
    <dgm:pt modelId="{0F77F5D0-CFD4-47F9-AA16-73148AB10630}" type="parTrans" cxnId="{4DCA9180-9816-47A2-869F-48C0EF58E235}">
      <dgm:prSet/>
      <dgm:spPr/>
      <dgm:t>
        <a:bodyPr/>
        <a:lstStyle/>
        <a:p>
          <a:endParaRPr lang="en-US"/>
        </a:p>
      </dgm:t>
    </dgm:pt>
    <dgm:pt modelId="{199E59F1-383E-4C2C-BAF9-1E4E4F3A594E}" type="sibTrans" cxnId="{4DCA9180-9816-47A2-869F-48C0EF58E235}">
      <dgm:prSet/>
      <dgm:spPr/>
      <dgm:t>
        <a:bodyPr/>
        <a:lstStyle/>
        <a:p>
          <a:endParaRPr lang="en-US"/>
        </a:p>
      </dgm:t>
    </dgm:pt>
    <dgm:pt modelId="{C0A59D95-0626-A34F-9135-C00493EC3EED}" type="pres">
      <dgm:prSet presAssocID="{F32DE3B3-F6F2-4138-A0F0-11EFF524D2B2}" presName="linear" presStyleCnt="0">
        <dgm:presLayoutVars>
          <dgm:animLvl val="lvl"/>
          <dgm:resizeHandles val="exact"/>
        </dgm:presLayoutVars>
      </dgm:prSet>
      <dgm:spPr/>
      <dgm:t>
        <a:bodyPr/>
        <a:lstStyle/>
        <a:p>
          <a:endParaRPr lang="en-US"/>
        </a:p>
      </dgm:t>
    </dgm:pt>
    <dgm:pt modelId="{B756CBDB-563E-1D41-B277-1391701AF1CF}" type="pres">
      <dgm:prSet presAssocID="{871B1110-FFF1-412B-BFF0-FB4997AB4E17}" presName="parentText" presStyleLbl="node1" presStyleIdx="0" presStyleCnt="3">
        <dgm:presLayoutVars>
          <dgm:chMax val="0"/>
          <dgm:bulletEnabled val="1"/>
        </dgm:presLayoutVars>
      </dgm:prSet>
      <dgm:spPr/>
      <dgm:t>
        <a:bodyPr/>
        <a:lstStyle/>
        <a:p>
          <a:endParaRPr lang="en-US"/>
        </a:p>
      </dgm:t>
    </dgm:pt>
    <dgm:pt modelId="{007D45F4-8F6B-2A44-9555-3F4A7539C432}" type="pres">
      <dgm:prSet presAssocID="{E969B6DE-7361-4858-8DB3-0A4C4A40EE47}" presName="spacer" presStyleCnt="0"/>
      <dgm:spPr/>
    </dgm:pt>
    <dgm:pt modelId="{9E9A85CE-F2D6-154E-A43B-977DD57300B9}" type="pres">
      <dgm:prSet presAssocID="{1ED8B878-4EAA-4011-909E-EF1DAB6251DB}" presName="parentText" presStyleLbl="node1" presStyleIdx="1" presStyleCnt="3">
        <dgm:presLayoutVars>
          <dgm:chMax val="0"/>
          <dgm:bulletEnabled val="1"/>
        </dgm:presLayoutVars>
      </dgm:prSet>
      <dgm:spPr/>
      <dgm:t>
        <a:bodyPr/>
        <a:lstStyle/>
        <a:p>
          <a:endParaRPr lang="en-US"/>
        </a:p>
      </dgm:t>
    </dgm:pt>
    <dgm:pt modelId="{AAE195CD-39D9-3041-BA51-B7918B28254D}" type="pres">
      <dgm:prSet presAssocID="{435F9358-2481-42F6-A0E9-01445F0306C4}" presName="spacer" presStyleCnt="0"/>
      <dgm:spPr/>
    </dgm:pt>
    <dgm:pt modelId="{5B8EBE4F-5F20-D24A-908B-AAA6F0C16444}" type="pres">
      <dgm:prSet presAssocID="{6581764E-165F-47E8-A595-24AAA755F6A0}" presName="parentText" presStyleLbl="node1" presStyleIdx="2" presStyleCnt="3">
        <dgm:presLayoutVars>
          <dgm:chMax val="0"/>
          <dgm:bulletEnabled val="1"/>
        </dgm:presLayoutVars>
      </dgm:prSet>
      <dgm:spPr/>
      <dgm:t>
        <a:bodyPr/>
        <a:lstStyle/>
        <a:p>
          <a:endParaRPr lang="en-US"/>
        </a:p>
      </dgm:t>
    </dgm:pt>
  </dgm:ptLst>
  <dgm:cxnLst>
    <dgm:cxn modelId="{5137CE23-68EC-8E46-9A6D-80CF2B38CDE6}" type="presOf" srcId="{871B1110-FFF1-412B-BFF0-FB4997AB4E17}" destId="{B756CBDB-563E-1D41-B277-1391701AF1CF}" srcOrd="0" destOrd="0" presId="urn:microsoft.com/office/officeart/2005/8/layout/vList2"/>
    <dgm:cxn modelId="{31155E64-98A8-4F43-AB91-EC39518710C4}" type="presOf" srcId="{F32DE3B3-F6F2-4138-A0F0-11EFF524D2B2}" destId="{C0A59D95-0626-A34F-9135-C00493EC3EED}" srcOrd="0" destOrd="0" presId="urn:microsoft.com/office/officeart/2005/8/layout/vList2"/>
    <dgm:cxn modelId="{B3F4B416-AAAA-7E4C-8F5F-B4C3C118021E}" type="presOf" srcId="{1ED8B878-4EAA-4011-909E-EF1DAB6251DB}" destId="{9E9A85CE-F2D6-154E-A43B-977DD57300B9}" srcOrd="0" destOrd="0" presId="urn:microsoft.com/office/officeart/2005/8/layout/vList2"/>
    <dgm:cxn modelId="{179F75CA-68F8-324D-AB54-83C0B18673AC}" type="presOf" srcId="{6581764E-165F-47E8-A595-24AAA755F6A0}" destId="{5B8EBE4F-5F20-D24A-908B-AAA6F0C16444}" srcOrd="0" destOrd="0" presId="urn:microsoft.com/office/officeart/2005/8/layout/vList2"/>
    <dgm:cxn modelId="{3C97484B-6588-4B75-BF98-2E576F6ECFC9}" srcId="{F32DE3B3-F6F2-4138-A0F0-11EFF524D2B2}" destId="{1ED8B878-4EAA-4011-909E-EF1DAB6251DB}" srcOrd="1" destOrd="0" parTransId="{A6CDC8BC-B6A3-4AD2-8690-46F8F748EF46}" sibTransId="{435F9358-2481-42F6-A0E9-01445F0306C4}"/>
    <dgm:cxn modelId="{083EF212-8E06-4B03-8160-B7844878A3F0}" srcId="{F32DE3B3-F6F2-4138-A0F0-11EFF524D2B2}" destId="{871B1110-FFF1-412B-BFF0-FB4997AB4E17}" srcOrd="0" destOrd="0" parTransId="{0F59FFED-646C-4C5C-B32F-CC71A972F668}" sibTransId="{E969B6DE-7361-4858-8DB3-0A4C4A40EE47}"/>
    <dgm:cxn modelId="{4DCA9180-9816-47A2-869F-48C0EF58E235}" srcId="{F32DE3B3-F6F2-4138-A0F0-11EFF524D2B2}" destId="{6581764E-165F-47E8-A595-24AAA755F6A0}" srcOrd="2" destOrd="0" parTransId="{0F77F5D0-CFD4-47F9-AA16-73148AB10630}" sibTransId="{199E59F1-383E-4C2C-BAF9-1E4E4F3A594E}"/>
    <dgm:cxn modelId="{376FE3A0-A73C-514D-A0DC-3A135195D1ED}" type="presParOf" srcId="{C0A59D95-0626-A34F-9135-C00493EC3EED}" destId="{B756CBDB-563E-1D41-B277-1391701AF1CF}" srcOrd="0" destOrd="0" presId="urn:microsoft.com/office/officeart/2005/8/layout/vList2"/>
    <dgm:cxn modelId="{0084D1D9-DBB6-0F4C-8876-2F00A1EA4476}" type="presParOf" srcId="{C0A59D95-0626-A34F-9135-C00493EC3EED}" destId="{007D45F4-8F6B-2A44-9555-3F4A7539C432}" srcOrd="1" destOrd="0" presId="urn:microsoft.com/office/officeart/2005/8/layout/vList2"/>
    <dgm:cxn modelId="{DB80746E-F2BD-4C42-9B3B-4838FD31C2A1}" type="presParOf" srcId="{C0A59D95-0626-A34F-9135-C00493EC3EED}" destId="{9E9A85CE-F2D6-154E-A43B-977DD57300B9}" srcOrd="2" destOrd="0" presId="urn:microsoft.com/office/officeart/2005/8/layout/vList2"/>
    <dgm:cxn modelId="{35324B0C-B56D-5044-BA2E-512AF6645A59}" type="presParOf" srcId="{C0A59D95-0626-A34F-9135-C00493EC3EED}" destId="{AAE195CD-39D9-3041-BA51-B7918B28254D}" srcOrd="3" destOrd="0" presId="urn:microsoft.com/office/officeart/2005/8/layout/vList2"/>
    <dgm:cxn modelId="{85D4322A-EFD6-BC4F-A751-399F08B953B2}" type="presParOf" srcId="{C0A59D95-0626-A34F-9135-C00493EC3EED}" destId="{5B8EBE4F-5F20-D24A-908B-AAA6F0C1644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243B98-5222-415E-BD69-7B06D7BA08B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58FB9CC-8EC1-403E-B071-A614679BBD12}">
      <dgm:prSet/>
      <dgm:spPr/>
      <dgm:t>
        <a:bodyPr/>
        <a:lstStyle/>
        <a:p>
          <a:r>
            <a:rPr lang="en-US"/>
            <a:t>Religious case -  People need not give up their deeply held beliefs to achieve empathy or the other virtues, or to develop civic friendships.  They can simply acknowledge that others who disagree have a legitimate right to their views and ways of life, provided they are not harm-causing. </a:t>
          </a:r>
        </a:p>
      </dgm:t>
    </dgm:pt>
    <dgm:pt modelId="{DF3B4AE8-BA02-45A0-9872-C75CD4BA57A1}" type="parTrans" cxnId="{951DA263-5BF1-491B-AFA8-9FF71E66B006}">
      <dgm:prSet/>
      <dgm:spPr/>
      <dgm:t>
        <a:bodyPr/>
        <a:lstStyle/>
        <a:p>
          <a:endParaRPr lang="en-US"/>
        </a:p>
      </dgm:t>
    </dgm:pt>
    <dgm:pt modelId="{0A6AFE09-5ED7-4864-9E7B-9AA7FEFCAA37}" type="sibTrans" cxnId="{951DA263-5BF1-491B-AFA8-9FF71E66B006}">
      <dgm:prSet/>
      <dgm:spPr/>
      <dgm:t>
        <a:bodyPr/>
        <a:lstStyle/>
        <a:p>
          <a:endParaRPr lang="en-US"/>
        </a:p>
      </dgm:t>
    </dgm:pt>
    <dgm:pt modelId="{04B0DEAB-64EC-448A-A493-729997876596}">
      <dgm:prSet/>
      <dgm:spPr/>
      <dgm:t>
        <a:bodyPr/>
        <a:lstStyle/>
        <a:p>
          <a:r>
            <a:rPr lang="en-US" dirty="0"/>
            <a:t>Anti-</a:t>
          </a:r>
          <a:r>
            <a:rPr lang="en-US" dirty="0" err="1"/>
            <a:t>vaxxing</a:t>
          </a:r>
          <a:r>
            <a:rPr lang="en-US" dirty="0"/>
            <a:t>/anti-masking - This is different.  The beliefs of one party are false and her activities are dangerous to society.  If someone holding those beliefs or others that are false and dangerous refuses to give them up or is not open to questioning them and revising them, it is doubtful that we can or should have civic friendships with them. </a:t>
          </a:r>
        </a:p>
      </dgm:t>
    </dgm:pt>
    <dgm:pt modelId="{5A866B4B-2331-4AB4-9141-6D6B71DC1603}" type="parTrans" cxnId="{1508B328-A5CC-4BC9-A8A7-8AEADE56D7FE}">
      <dgm:prSet/>
      <dgm:spPr/>
      <dgm:t>
        <a:bodyPr/>
        <a:lstStyle/>
        <a:p>
          <a:endParaRPr lang="en-US"/>
        </a:p>
      </dgm:t>
    </dgm:pt>
    <dgm:pt modelId="{4115B195-A1AE-44E8-A617-03B84775B86F}" type="sibTrans" cxnId="{1508B328-A5CC-4BC9-A8A7-8AEADE56D7FE}">
      <dgm:prSet/>
      <dgm:spPr/>
      <dgm:t>
        <a:bodyPr/>
        <a:lstStyle/>
        <a:p>
          <a:endParaRPr lang="en-US"/>
        </a:p>
      </dgm:t>
    </dgm:pt>
    <dgm:pt modelId="{3D835958-74C4-AB4A-95BF-6B299057C594}" type="pres">
      <dgm:prSet presAssocID="{03243B98-5222-415E-BD69-7B06D7BA08B7}" presName="linear" presStyleCnt="0">
        <dgm:presLayoutVars>
          <dgm:animLvl val="lvl"/>
          <dgm:resizeHandles val="exact"/>
        </dgm:presLayoutVars>
      </dgm:prSet>
      <dgm:spPr/>
      <dgm:t>
        <a:bodyPr/>
        <a:lstStyle/>
        <a:p>
          <a:endParaRPr lang="en-US"/>
        </a:p>
      </dgm:t>
    </dgm:pt>
    <dgm:pt modelId="{EAB92850-5B45-834A-A92E-2CEE636B660C}" type="pres">
      <dgm:prSet presAssocID="{658FB9CC-8EC1-403E-B071-A614679BBD12}" presName="parentText" presStyleLbl="node1" presStyleIdx="0" presStyleCnt="2">
        <dgm:presLayoutVars>
          <dgm:chMax val="0"/>
          <dgm:bulletEnabled val="1"/>
        </dgm:presLayoutVars>
      </dgm:prSet>
      <dgm:spPr/>
      <dgm:t>
        <a:bodyPr/>
        <a:lstStyle/>
        <a:p>
          <a:endParaRPr lang="en-US"/>
        </a:p>
      </dgm:t>
    </dgm:pt>
    <dgm:pt modelId="{47853B96-A16D-3244-821A-53A7406AD24B}" type="pres">
      <dgm:prSet presAssocID="{0A6AFE09-5ED7-4864-9E7B-9AA7FEFCAA37}" presName="spacer" presStyleCnt="0"/>
      <dgm:spPr/>
    </dgm:pt>
    <dgm:pt modelId="{8C50A2B0-877F-EE49-A054-5A53DF69C03B}" type="pres">
      <dgm:prSet presAssocID="{04B0DEAB-64EC-448A-A493-729997876596}" presName="parentText" presStyleLbl="node1" presStyleIdx="1" presStyleCnt="2">
        <dgm:presLayoutVars>
          <dgm:chMax val="0"/>
          <dgm:bulletEnabled val="1"/>
        </dgm:presLayoutVars>
      </dgm:prSet>
      <dgm:spPr/>
      <dgm:t>
        <a:bodyPr/>
        <a:lstStyle/>
        <a:p>
          <a:endParaRPr lang="en-US"/>
        </a:p>
      </dgm:t>
    </dgm:pt>
  </dgm:ptLst>
  <dgm:cxnLst>
    <dgm:cxn modelId="{3FA13A70-C152-A44E-8D47-A35852040D80}" type="presOf" srcId="{03243B98-5222-415E-BD69-7B06D7BA08B7}" destId="{3D835958-74C4-AB4A-95BF-6B299057C594}" srcOrd="0" destOrd="0" presId="urn:microsoft.com/office/officeart/2005/8/layout/vList2"/>
    <dgm:cxn modelId="{1508B328-A5CC-4BC9-A8A7-8AEADE56D7FE}" srcId="{03243B98-5222-415E-BD69-7B06D7BA08B7}" destId="{04B0DEAB-64EC-448A-A493-729997876596}" srcOrd="1" destOrd="0" parTransId="{5A866B4B-2331-4AB4-9141-6D6B71DC1603}" sibTransId="{4115B195-A1AE-44E8-A617-03B84775B86F}"/>
    <dgm:cxn modelId="{1CD006AB-A57E-B64B-B176-870D708639AD}" type="presOf" srcId="{658FB9CC-8EC1-403E-B071-A614679BBD12}" destId="{EAB92850-5B45-834A-A92E-2CEE636B660C}" srcOrd="0" destOrd="0" presId="urn:microsoft.com/office/officeart/2005/8/layout/vList2"/>
    <dgm:cxn modelId="{951DA263-5BF1-491B-AFA8-9FF71E66B006}" srcId="{03243B98-5222-415E-BD69-7B06D7BA08B7}" destId="{658FB9CC-8EC1-403E-B071-A614679BBD12}" srcOrd="0" destOrd="0" parTransId="{DF3B4AE8-BA02-45A0-9872-C75CD4BA57A1}" sibTransId="{0A6AFE09-5ED7-4864-9E7B-9AA7FEFCAA37}"/>
    <dgm:cxn modelId="{06E463A7-2B37-A549-ADA1-A1B75710E9C5}" type="presOf" srcId="{04B0DEAB-64EC-448A-A493-729997876596}" destId="{8C50A2B0-877F-EE49-A054-5A53DF69C03B}" srcOrd="0" destOrd="0" presId="urn:microsoft.com/office/officeart/2005/8/layout/vList2"/>
    <dgm:cxn modelId="{F1FC44E4-25D9-5A42-A2AB-59E26127E6D1}" type="presParOf" srcId="{3D835958-74C4-AB4A-95BF-6B299057C594}" destId="{EAB92850-5B45-834A-A92E-2CEE636B660C}" srcOrd="0" destOrd="0" presId="urn:microsoft.com/office/officeart/2005/8/layout/vList2"/>
    <dgm:cxn modelId="{F97BF371-B8F5-5748-8F9A-C299CE5FFA49}" type="presParOf" srcId="{3D835958-74C4-AB4A-95BF-6B299057C594}" destId="{47853B96-A16D-3244-821A-53A7406AD24B}" srcOrd="1" destOrd="0" presId="urn:microsoft.com/office/officeart/2005/8/layout/vList2"/>
    <dgm:cxn modelId="{D591C8C6-5282-574C-876E-30260B0516E2}" type="presParOf" srcId="{3D835958-74C4-AB4A-95BF-6B299057C594}" destId="{8C50A2B0-877F-EE49-A054-5A53DF69C03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D67504-87FC-4DBD-BB0F-2986CF2257B9}"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44D6CA5B-A91C-4031-AE47-FBA2623AC5B4}">
      <dgm:prSet/>
      <dgm:spPr/>
      <dgm:t>
        <a:bodyPr/>
        <a:lstStyle/>
        <a:p>
          <a:r>
            <a:rPr lang="en-US"/>
            <a:t>If people are not open to changing false or harmful beliefs/activities, we shouldn’t have civic friendships with them.</a:t>
          </a:r>
        </a:p>
      </dgm:t>
    </dgm:pt>
    <dgm:pt modelId="{E2B07226-3C49-4D57-BEB1-74F2C2622D80}" type="parTrans" cxnId="{2ECBB94D-676C-4656-BA36-81D2401200E2}">
      <dgm:prSet/>
      <dgm:spPr/>
      <dgm:t>
        <a:bodyPr/>
        <a:lstStyle/>
        <a:p>
          <a:endParaRPr lang="en-US"/>
        </a:p>
      </dgm:t>
    </dgm:pt>
    <dgm:pt modelId="{5CA36755-F384-4C11-A714-29803A1ECAA0}" type="sibTrans" cxnId="{2ECBB94D-676C-4656-BA36-81D2401200E2}">
      <dgm:prSet/>
      <dgm:spPr/>
      <dgm:t>
        <a:bodyPr/>
        <a:lstStyle/>
        <a:p>
          <a:endParaRPr lang="en-US"/>
        </a:p>
      </dgm:t>
    </dgm:pt>
    <dgm:pt modelId="{8A09BD0F-112D-4C41-A700-D120BD878507}">
      <dgm:prSet/>
      <dgm:spPr/>
      <dgm:t>
        <a:bodyPr/>
        <a:lstStyle/>
        <a:p>
          <a:r>
            <a:rPr lang="en-US"/>
            <a:t>This harkens back to the purposes of civic friendships: the social fabric cannot be sustained, nor can damages to it be repaired, by the dogmatic perpetuation of false and/or harmful beliefs and the pursuit of socially harmful activities. </a:t>
          </a:r>
        </a:p>
      </dgm:t>
    </dgm:pt>
    <dgm:pt modelId="{6C04FA71-486C-4C41-998B-FDA2B3EF4C75}" type="parTrans" cxnId="{A14843D2-7C4D-4274-B6CA-CBD7B5D5C418}">
      <dgm:prSet/>
      <dgm:spPr/>
      <dgm:t>
        <a:bodyPr/>
        <a:lstStyle/>
        <a:p>
          <a:endParaRPr lang="en-US"/>
        </a:p>
      </dgm:t>
    </dgm:pt>
    <dgm:pt modelId="{E3F3E4F4-4CD8-4BAB-B724-84580C0958FB}" type="sibTrans" cxnId="{A14843D2-7C4D-4274-B6CA-CBD7B5D5C418}">
      <dgm:prSet/>
      <dgm:spPr/>
      <dgm:t>
        <a:bodyPr/>
        <a:lstStyle/>
        <a:p>
          <a:endParaRPr lang="en-US"/>
        </a:p>
      </dgm:t>
    </dgm:pt>
    <dgm:pt modelId="{3DDC54F4-AF58-194A-A4B6-DC7EA8E777A5}" type="pres">
      <dgm:prSet presAssocID="{5CD67504-87FC-4DBD-BB0F-2986CF2257B9}" presName="hierChild1" presStyleCnt="0">
        <dgm:presLayoutVars>
          <dgm:chPref val="1"/>
          <dgm:dir/>
          <dgm:animOne val="branch"/>
          <dgm:animLvl val="lvl"/>
          <dgm:resizeHandles/>
        </dgm:presLayoutVars>
      </dgm:prSet>
      <dgm:spPr/>
      <dgm:t>
        <a:bodyPr/>
        <a:lstStyle/>
        <a:p>
          <a:endParaRPr lang="en-US"/>
        </a:p>
      </dgm:t>
    </dgm:pt>
    <dgm:pt modelId="{7F3A9E27-7971-7041-AAFD-09CF6622306E}" type="pres">
      <dgm:prSet presAssocID="{44D6CA5B-A91C-4031-AE47-FBA2623AC5B4}" presName="hierRoot1" presStyleCnt="0"/>
      <dgm:spPr/>
    </dgm:pt>
    <dgm:pt modelId="{E9331430-6B0B-1746-8CBD-0140233977C9}" type="pres">
      <dgm:prSet presAssocID="{44D6CA5B-A91C-4031-AE47-FBA2623AC5B4}" presName="composite" presStyleCnt="0"/>
      <dgm:spPr/>
    </dgm:pt>
    <dgm:pt modelId="{7B40F7D8-35F4-6E41-A1C0-6BD12E6A1FEB}" type="pres">
      <dgm:prSet presAssocID="{44D6CA5B-A91C-4031-AE47-FBA2623AC5B4}" presName="background" presStyleLbl="node0" presStyleIdx="0" presStyleCnt="2"/>
      <dgm:spPr/>
    </dgm:pt>
    <dgm:pt modelId="{90C296A8-588E-5E4E-A550-81E54E2E6566}" type="pres">
      <dgm:prSet presAssocID="{44D6CA5B-A91C-4031-AE47-FBA2623AC5B4}" presName="text" presStyleLbl="fgAcc0" presStyleIdx="0" presStyleCnt="2">
        <dgm:presLayoutVars>
          <dgm:chPref val="3"/>
        </dgm:presLayoutVars>
      </dgm:prSet>
      <dgm:spPr/>
      <dgm:t>
        <a:bodyPr/>
        <a:lstStyle/>
        <a:p>
          <a:endParaRPr lang="en-US"/>
        </a:p>
      </dgm:t>
    </dgm:pt>
    <dgm:pt modelId="{F74EA729-BCD6-964C-AB63-69D546C5B983}" type="pres">
      <dgm:prSet presAssocID="{44D6CA5B-A91C-4031-AE47-FBA2623AC5B4}" presName="hierChild2" presStyleCnt="0"/>
      <dgm:spPr/>
    </dgm:pt>
    <dgm:pt modelId="{29DC0CB8-4578-1B4C-8A09-122BA0021126}" type="pres">
      <dgm:prSet presAssocID="{8A09BD0F-112D-4C41-A700-D120BD878507}" presName="hierRoot1" presStyleCnt="0"/>
      <dgm:spPr/>
    </dgm:pt>
    <dgm:pt modelId="{54189FFE-B24D-4245-BC6E-5C3DFD89E568}" type="pres">
      <dgm:prSet presAssocID="{8A09BD0F-112D-4C41-A700-D120BD878507}" presName="composite" presStyleCnt="0"/>
      <dgm:spPr/>
    </dgm:pt>
    <dgm:pt modelId="{80137D08-D2F6-6346-8974-F47C8A3A369E}" type="pres">
      <dgm:prSet presAssocID="{8A09BD0F-112D-4C41-A700-D120BD878507}" presName="background" presStyleLbl="node0" presStyleIdx="1" presStyleCnt="2"/>
      <dgm:spPr/>
    </dgm:pt>
    <dgm:pt modelId="{FD08F1AD-0710-8E45-9DCB-F5138DC187B8}" type="pres">
      <dgm:prSet presAssocID="{8A09BD0F-112D-4C41-A700-D120BD878507}" presName="text" presStyleLbl="fgAcc0" presStyleIdx="1" presStyleCnt="2">
        <dgm:presLayoutVars>
          <dgm:chPref val="3"/>
        </dgm:presLayoutVars>
      </dgm:prSet>
      <dgm:spPr/>
      <dgm:t>
        <a:bodyPr/>
        <a:lstStyle/>
        <a:p>
          <a:endParaRPr lang="en-US"/>
        </a:p>
      </dgm:t>
    </dgm:pt>
    <dgm:pt modelId="{D2232B57-DE6B-9940-8077-F5D3C0601C51}" type="pres">
      <dgm:prSet presAssocID="{8A09BD0F-112D-4C41-A700-D120BD878507}" presName="hierChild2" presStyleCnt="0"/>
      <dgm:spPr/>
    </dgm:pt>
  </dgm:ptLst>
  <dgm:cxnLst>
    <dgm:cxn modelId="{A75BB2D2-B601-0941-9BC4-F6782AF1C337}" type="presOf" srcId="{5CD67504-87FC-4DBD-BB0F-2986CF2257B9}" destId="{3DDC54F4-AF58-194A-A4B6-DC7EA8E777A5}" srcOrd="0" destOrd="0" presId="urn:microsoft.com/office/officeart/2005/8/layout/hierarchy1"/>
    <dgm:cxn modelId="{98CDF1F5-054C-E94A-AE48-08665E872D73}" type="presOf" srcId="{44D6CA5B-A91C-4031-AE47-FBA2623AC5B4}" destId="{90C296A8-588E-5E4E-A550-81E54E2E6566}" srcOrd="0" destOrd="0" presId="urn:microsoft.com/office/officeart/2005/8/layout/hierarchy1"/>
    <dgm:cxn modelId="{2ECBB94D-676C-4656-BA36-81D2401200E2}" srcId="{5CD67504-87FC-4DBD-BB0F-2986CF2257B9}" destId="{44D6CA5B-A91C-4031-AE47-FBA2623AC5B4}" srcOrd="0" destOrd="0" parTransId="{E2B07226-3C49-4D57-BEB1-74F2C2622D80}" sibTransId="{5CA36755-F384-4C11-A714-29803A1ECAA0}"/>
    <dgm:cxn modelId="{27871AFF-B7B9-1343-8D62-D3BE3BE674F9}" type="presOf" srcId="{8A09BD0F-112D-4C41-A700-D120BD878507}" destId="{FD08F1AD-0710-8E45-9DCB-F5138DC187B8}" srcOrd="0" destOrd="0" presId="urn:microsoft.com/office/officeart/2005/8/layout/hierarchy1"/>
    <dgm:cxn modelId="{A14843D2-7C4D-4274-B6CA-CBD7B5D5C418}" srcId="{5CD67504-87FC-4DBD-BB0F-2986CF2257B9}" destId="{8A09BD0F-112D-4C41-A700-D120BD878507}" srcOrd="1" destOrd="0" parTransId="{6C04FA71-486C-4C41-998B-FDA2B3EF4C75}" sibTransId="{E3F3E4F4-4CD8-4BAB-B724-84580C0958FB}"/>
    <dgm:cxn modelId="{E2A65BA1-ED63-DA48-81E8-AF79E12580E5}" type="presParOf" srcId="{3DDC54F4-AF58-194A-A4B6-DC7EA8E777A5}" destId="{7F3A9E27-7971-7041-AAFD-09CF6622306E}" srcOrd="0" destOrd="0" presId="urn:microsoft.com/office/officeart/2005/8/layout/hierarchy1"/>
    <dgm:cxn modelId="{353D4838-98D0-7A49-AA25-BBCF8A82EC80}" type="presParOf" srcId="{7F3A9E27-7971-7041-AAFD-09CF6622306E}" destId="{E9331430-6B0B-1746-8CBD-0140233977C9}" srcOrd="0" destOrd="0" presId="urn:microsoft.com/office/officeart/2005/8/layout/hierarchy1"/>
    <dgm:cxn modelId="{8814139B-4181-7D43-839F-5FAE52B49853}" type="presParOf" srcId="{E9331430-6B0B-1746-8CBD-0140233977C9}" destId="{7B40F7D8-35F4-6E41-A1C0-6BD12E6A1FEB}" srcOrd="0" destOrd="0" presId="urn:microsoft.com/office/officeart/2005/8/layout/hierarchy1"/>
    <dgm:cxn modelId="{B7E177F6-0B9F-1D4A-869A-CA34A492316D}" type="presParOf" srcId="{E9331430-6B0B-1746-8CBD-0140233977C9}" destId="{90C296A8-588E-5E4E-A550-81E54E2E6566}" srcOrd="1" destOrd="0" presId="urn:microsoft.com/office/officeart/2005/8/layout/hierarchy1"/>
    <dgm:cxn modelId="{33DE8930-EB01-1544-8431-B4F0EF22CB0E}" type="presParOf" srcId="{7F3A9E27-7971-7041-AAFD-09CF6622306E}" destId="{F74EA729-BCD6-964C-AB63-69D546C5B983}" srcOrd="1" destOrd="0" presId="urn:microsoft.com/office/officeart/2005/8/layout/hierarchy1"/>
    <dgm:cxn modelId="{048BEF2D-5FC0-C140-B10F-8B31A6D1B016}" type="presParOf" srcId="{3DDC54F4-AF58-194A-A4B6-DC7EA8E777A5}" destId="{29DC0CB8-4578-1B4C-8A09-122BA0021126}" srcOrd="1" destOrd="0" presId="urn:microsoft.com/office/officeart/2005/8/layout/hierarchy1"/>
    <dgm:cxn modelId="{8C5948E7-FE3B-2547-AA6E-62439A8BF1CA}" type="presParOf" srcId="{29DC0CB8-4578-1B4C-8A09-122BA0021126}" destId="{54189FFE-B24D-4245-BC6E-5C3DFD89E568}" srcOrd="0" destOrd="0" presId="urn:microsoft.com/office/officeart/2005/8/layout/hierarchy1"/>
    <dgm:cxn modelId="{5CB2BF5A-E935-7345-8217-3ED4F0078361}" type="presParOf" srcId="{54189FFE-B24D-4245-BC6E-5C3DFD89E568}" destId="{80137D08-D2F6-6346-8974-F47C8A3A369E}" srcOrd="0" destOrd="0" presId="urn:microsoft.com/office/officeart/2005/8/layout/hierarchy1"/>
    <dgm:cxn modelId="{4A005F3C-BD0A-B74D-B7EF-E5DCAA5317AA}" type="presParOf" srcId="{54189FFE-B24D-4245-BC6E-5C3DFD89E568}" destId="{FD08F1AD-0710-8E45-9DCB-F5138DC187B8}" srcOrd="1" destOrd="0" presId="urn:microsoft.com/office/officeart/2005/8/layout/hierarchy1"/>
    <dgm:cxn modelId="{CA2ED8D7-4C5A-ED48-859F-06C2D62DCEA0}" type="presParOf" srcId="{29DC0CB8-4578-1B4C-8A09-122BA0021126}" destId="{D2232B57-DE6B-9940-8077-F5D3C0601C5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A777241-E25C-4C5B-8D35-6434BD386C4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9528DB0-AA02-43B6-A35A-20F5645E9CBB}">
      <dgm:prSet/>
      <dgm:spPr/>
      <dgm:t>
        <a:bodyPr/>
        <a:lstStyle/>
        <a:p>
          <a:r>
            <a:rPr lang="en-US"/>
            <a:t>Lincoln’s address skirted the issue of slavery, which tore the nation apart.  The US Civil War began on April 12, 1861.</a:t>
          </a:r>
        </a:p>
      </dgm:t>
    </dgm:pt>
    <dgm:pt modelId="{C86ACC0B-B03F-4397-9771-DE24BB55E650}" type="parTrans" cxnId="{206B54E0-4594-4013-BAD0-7A91266816FF}">
      <dgm:prSet/>
      <dgm:spPr/>
      <dgm:t>
        <a:bodyPr/>
        <a:lstStyle/>
        <a:p>
          <a:endParaRPr lang="en-US"/>
        </a:p>
      </dgm:t>
    </dgm:pt>
    <dgm:pt modelId="{62F05A20-6445-4702-A7D1-860EF9101032}" type="sibTrans" cxnId="{206B54E0-4594-4013-BAD0-7A91266816FF}">
      <dgm:prSet/>
      <dgm:spPr/>
      <dgm:t>
        <a:bodyPr/>
        <a:lstStyle/>
        <a:p>
          <a:endParaRPr lang="en-US"/>
        </a:p>
      </dgm:t>
    </dgm:pt>
    <dgm:pt modelId="{B0B9BC2D-6BCD-4886-9F4E-EAAB37B83A67}">
      <dgm:prSet/>
      <dgm:spPr/>
      <dgm:t>
        <a:bodyPr/>
        <a:lstStyle/>
        <a:p>
          <a:r>
            <a:rPr lang="en-US"/>
            <a:t>The lesson: Address the disagreements that polarize us today – work through them so that some form of genuine reconciliation can be achieved. </a:t>
          </a:r>
        </a:p>
      </dgm:t>
    </dgm:pt>
    <dgm:pt modelId="{75052795-DE89-4B95-9473-B80DAF97E555}" type="parTrans" cxnId="{7FAE6CB6-2BEA-4592-9FFB-B1819C30D68C}">
      <dgm:prSet/>
      <dgm:spPr/>
      <dgm:t>
        <a:bodyPr/>
        <a:lstStyle/>
        <a:p>
          <a:endParaRPr lang="en-US"/>
        </a:p>
      </dgm:t>
    </dgm:pt>
    <dgm:pt modelId="{71155F3D-D6A4-4B91-9707-83E857F1DBB9}" type="sibTrans" cxnId="{7FAE6CB6-2BEA-4592-9FFB-B1819C30D68C}">
      <dgm:prSet/>
      <dgm:spPr/>
      <dgm:t>
        <a:bodyPr/>
        <a:lstStyle/>
        <a:p>
          <a:endParaRPr lang="en-US"/>
        </a:p>
      </dgm:t>
    </dgm:pt>
    <dgm:pt modelId="{47981A8C-0764-4B52-A9EC-6F6167309EA0}">
      <dgm:prSet/>
      <dgm:spPr/>
      <dgm:t>
        <a:bodyPr/>
        <a:lstStyle/>
        <a:p>
          <a:r>
            <a:rPr lang="en-US"/>
            <a:t>It’s a tall order, but without this, we will not have genuine civic friendships – only artifice and window-dressing.</a:t>
          </a:r>
        </a:p>
      </dgm:t>
    </dgm:pt>
    <dgm:pt modelId="{D76915FF-DC3E-40B4-A610-61B06A17BABE}" type="parTrans" cxnId="{4C69B548-ED1C-4811-98E0-3DFF3DE81E95}">
      <dgm:prSet/>
      <dgm:spPr/>
      <dgm:t>
        <a:bodyPr/>
        <a:lstStyle/>
        <a:p>
          <a:endParaRPr lang="en-US"/>
        </a:p>
      </dgm:t>
    </dgm:pt>
    <dgm:pt modelId="{1AB1B124-5C09-4B8D-A7BD-EFC70E7E825C}" type="sibTrans" cxnId="{4C69B548-ED1C-4811-98E0-3DFF3DE81E95}">
      <dgm:prSet/>
      <dgm:spPr/>
      <dgm:t>
        <a:bodyPr/>
        <a:lstStyle/>
        <a:p>
          <a:endParaRPr lang="en-US"/>
        </a:p>
      </dgm:t>
    </dgm:pt>
    <dgm:pt modelId="{23F42B86-241F-F14E-92F2-6CBD301E8CDD}" type="pres">
      <dgm:prSet presAssocID="{6A777241-E25C-4C5B-8D35-6434BD386C4A}" presName="linear" presStyleCnt="0">
        <dgm:presLayoutVars>
          <dgm:animLvl val="lvl"/>
          <dgm:resizeHandles val="exact"/>
        </dgm:presLayoutVars>
      </dgm:prSet>
      <dgm:spPr/>
      <dgm:t>
        <a:bodyPr/>
        <a:lstStyle/>
        <a:p>
          <a:endParaRPr lang="en-US"/>
        </a:p>
      </dgm:t>
    </dgm:pt>
    <dgm:pt modelId="{426EF752-7D8D-864E-81DB-7F22177318F4}" type="pres">
      <dgm:prSet presAssocID="{19528DB0-AA02-43B6-A35A-20F5645E9CBB}" presName="parentText" presStyleLbl="node1" presStyleIdx="0" presStyleCnt="3">
        <dgm:presLayoutVars>
          <dgm:chMax val="0"/>
          <dgm:bulletEnabled val="1"/>
        </dgm:presLayoutVars>
      </dgm:prSet>
      <dgm:spPr/>
      <dgm:t>
        <a:bodyPr/>
        <a:lstStyle/>
        <a:p>
          <a:endParaRPr lang="en-US"/>
        </a:p>
      </dgm:t>
    </dgm:pt>
    <dgm:pt modelId="{C129B02F-32A0-6A4C-A65B-B11AE7733F48}" type="pres">
      <dgm:prSet presAssocID="{62F05A20-6445-4702-A7D1-860EF9101032}" presName="spacer" presStyleCnt="0"/>
      <dgm:spPr/>
    </dgm:pt>
    <dgm:pt modelId="{FAE211C3-70F2-2449-986F-91190BAA09A9}" type="pres">
      <dgm:prSet presAssocID="{B0B9BC2D-6BCD-4886-9F4E-EAAB37B83A67}" presName="parentText" presStyleLbl="node1" presStyleIdx="1" presStyleCnt="3">
        <dgm:presLayoutVars>
          <dgm:chMax val="0"/>
          <dgm:bulletEnabled val="1"/>
        </dgm:presLayoutVars>
      </dgm:prSet>
      <dgm:spPr/>
      <dgm:t>
        <a:bodyPr/>
        <a:lstStyle/>
        <a:p>
          <a:endParaRPr lang="en-US"/>
        </a:p>
      </dgm:t>
    </dgm:pt>
    <dgm:pt modelId="{EC1ADE3A-FC67-D74C-A58A-6FB6947B7309}" type="pres">
      <dgm:prSet presAssocID="{71155F3D-D6A4-4B91-9707-83E857F1DBB9}" presName="spacer" presStyleCnt="0"/>
      <dgm:spPr/>
    </dgm:pt>
    <dgm:pt modelId="{AC1A2506-CF90-3440-86E2-3084C4BE2EFF}" type="pres">
      <dgm:prSet presAssocID="{47981A8C-0764-4B52-A9EC-6F6167309EA0}" presName="parentText" presStyleLbl="node1" presStyleIdx="2" presStyleCnt="3">
        <dgm:presLayoutVars>
          <dgm:chMax val="0"/>
          <dgm:bulletEnabled val="1"/>
        </dgm:presLayoutVars>
      </dgm:prSet>
      <dgm:spPr/>
      <dgm:t>
        <a:bodyPr/>
        <a:lstStyle/>
        <a:p>
          <a:endParaRPr lang="en-US"/>
        </a:p>
      </dgm:t>
    </dgm:pt>
  </dgm:ptLst>
  <dgm:cxnLst>
    <dgm:cxn modelId="{CE0167AE-5A82-C94D-AA2C-29F1751352AE}" type="presOf" srcId="{19528DB0-AA02-43B6-A35A-20F5645E9CBB}" destId="{426EF752-7D8D-864E-81DB-7F22177318F4}" srcOrd="0" destOrd="0" presId="urn:microsoft.com/office/officeart/2005/8/layout/vList2"/>
    <dgm:cxn modelId="{4C69B548-ED1C-4811-98E0-3DFF3DE81E95}" srcId="{6A777241-E25C-4C5B-8D35-6434BD386C4A}" destId="{47981A8C-0764-4B52-A9EC-6F6167309EA0}" srcOrd="2" destOrd="0" parTransId="{D76915FF-DC3E-40B4-A610-61B06A17BABE}" sibTransId="{1AB1B124-5C09-4B8D-A7BD-EFC70E7E825C}"/>
    <dgm:cxn modelId="{CFBA8C42-9140-B445-88CF-8008AEE75CB7}" type="presOf" srcId="{B0B9BC2D-6BCD-4886-9F4E-EAAB37B83A67}" destId="{FAE211C3-70F2-2449-986F-91190BAA09A9}" srcOrd="0" destOrd="0" presId="urn:microsoft.com/office/officeart/2005/8/layout/vList2"/>
    <dgm:cxn modelId="{7FAE6CB6-2BEA-4592-9FFB-B1819C30D68C}" srcId="{6A777241-E25C-4C5B-8D35-6434BD386C4A}" destId="{B0B9BC2D-6BCD-4886-9F4E-EAAB37B83A67}" srcOrd="1" destOrd="0" parTransId="{75052795-DE89-4B95-9473-B80DAF97E555}" sibTransId="{71155F3D-D6A4-4B91-9707-83E857F1DBB9}"/>
    <dgm:cxn modelId="{3EB8F62A-4AB7-E742-8838-F5C6A4557C82}" type="presOf" srcId="{6A777241-E25C-4C5B-8D35-6434BD386C4A}" destId="{23F42B86-241F-F14E-92F2-6CBD301E8CDD}" srcOrd="0" destOrd="0" presId="urn:microsoft.com/office/officeart/2005/8/layout/vList2"/>
    <dgm:cxn modelId="{206B54E0-4594-4013-BAD0-7A91266816FF}" srcId="{6A777241-E25C-4C5B-8D35-6434BD386C4A}" destId="{19528DB0-AA02-43B6-A35A-20F5645E9CBB}" srcOrd="0" destOrd="0" parTransId="{C86ACC0B-B03F-4397-9771-DE24BB55E650}" sibTransId="{62F05A20-6445-4702-A7D1-860EF9101032}"/>
    <dgm:cxn modelId="{7F160D4D-05C2-424E-ABB3-FB63A80A99B8}" type="presOf" srcId="{47981A8C-0764-4B52-A9EC-6F6167309EA0}" destId="{AC1A2506-CF90-3440-86E2-3084C4BE2EFF}" srcOrd="0" destOrd="0" presId="urn:microsoft.com/office/officeart/2005/8/layout/vList2"/>
    <dgm:cxn modelId="{71B82E5C-DB33-2E47-B099-CD85CEE77FA1}" type="presParOf" srcId="{23F42B86-241F-F14E-92F2-6CBD301E8CDD}" destId="{426EF752-7D8D-864E-81DB-7F22177318F4}" srcOrd="0" destOrd="0" presId="urn:microsoft.com/office/officeart/2005/8/layout/vList2"/>
    <dgm:cxn modelId="{EE20AF02-8804-AB4C-BD15-E153650A9D08}" type="presParOf" srcId="{23F42B86-241F-F14E-92F2-6CBD301E8CDD}" destId="{C129B02F-32A0-6A4C-A65B-B11AE7733F48}" srcOrd="1" destOrd="0" presId="urn:microsoft.com/office/officeart/2005/8/layout/vList2"/>
    <dgm:cxn modelId="{8FB608A0-2A5C-F141-9F55-C19D3CEE1B57}" type="presParOf" srcId="{23F42B86-241F-F14E-92F2-6CBD301E8CDD}" destId="{FAE211C3-70F2-2449-986F-91190BAA09A9}" srcOrd="2" destOrd="0" presId="urn:microsoft.com/office/officeart/2005/8/layout/vList2"/>
    <dgm:cxn modelId="{8C18D774-DE44-0D42-9684-61B920961294}" type="presParOf" srcId="{23F42B86-241F-F14E-92F2-6CBD301E8CDD}" destId="{EC1ADE3A-FC67-D74C-A58A-6FB6947B7309}" srcOrd="3" destOrd="0" presId="urn:microsoft.com/office/officeart/2005/8/layout/vList2"/>
    <dgm:cxn modelId="{93978E1B-A37F-554B-B869-06DB605B0FAC}" type="presParOf" srcId="{23F42B86-241F-F14E-92F2-6CBD301E8CDD}" destId="{AC1A2506-CF90-3440-86E2-3084C4BE2EF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BC15F10-C98F-405D-8138-03AE113CD83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BC2A310-A2DD-4D1C-882B-B80DE2EB1FA7}">
      <dgm:prSet custT="1"/>
      <dgm:spPr/>
      <dgm:t>
        <a:bodyPr/>
        <a:lstStyle/>
        <a:p>
          <a:pPr algn="ctr"/>
          <a:r>
            <a:rPr lang="en-US" sz="3300" dirty="0" smtClean="0"/>
            <a:t>What does civic friendship mean, conceptually?</a:t>
          </a:r>
          <a:endParaRPr lang="en-US" sz="3300" dirty="0"/>
        </a:p>
      </dgm:t>
    </dgm:pt>
    <dgm:pt modelId="{B3CE480D-11D1-4D92-86C4-34F3D5C80919}" type="parTrans" cxnId="{43FE7D1C-23BA-49F2-8A3B-0B52D422325B}">
      <dgm:prSet/>
      <dgm:spPr/>
      <dgm:t>
        <a:bodyPr/>
        <a:lstStyle/>
        <a:p>
          <a:endParaRPr lang="en-US"/>
        </a:p>
      </dgm:t>
    </dgm:pt>
    <dgm:pt modelId="{6379DA1C-E280-4DF8-8DE1-3C19F9F29E41}" type="sibTrans" cxnId="{43FE7D1C-23BA-49F2-8A3B-0B52D422325B}">
      <dgm:prSet/>
      <dgm:spPr/>
      <dgm:t>
        <a:bodyPr/>
        <a:lstStyle/>
        <a:p>
          <a:endParaRPr lang="en-US"/>
        </a:p>
      </dgm:t>
    </dgm:pt>
    <dgm:pt modelId="{7665E7AD-84CB-4AEE-AF65-973C8933CC83}">
      <dgm:prSet/>
      <dgm:spPr/>
      <dgm:t>
        <a:bodyPr/>
        <a:lstStyle/>
        <a:p>
          <a:pPr algn="ctr"/>
          <a:r>
            <a:rPr lang="en-US" dirty="0" smtClean="0"/>
            <a:t>How is civic friendship being </a:t>
          </a:r>
          <a:r>
            <a:rPr lang="en-US" dirty="0" err="1" smtClean="0"/>
            <a:t>conceptualised</a:t>
          </a:r>
          <a:r>
            <a:rPr lang="en-US" dirty="0" smtClean="0"/>
            <a:t> and cultivated, in practice?</a:t>
          </a:r>
          <a:endParaRPr lang="en-US" dirty="0"/>
        </a:p>
      </dgm:t>
    </dgm:pt>
    <dgm:pt modelId="{02899BA5-2BCA-4794-B0B8-AB6D34CA6F75}" type="parTrans" cxnId="{3FA65970-2488-41F5-A9E3-906462EC5556}">
      <dgm:prSet/>
      <dgm:spPr/>
      <dgm:t>
        <a:bodyPr/>
        <a:lstStyle/>
        <a:p>
          <a:endParaRPr lang="en-US"/>
        </a:p>
      </dgm:t>
    </dgm:pt>
    <dgm:pt modelId="{7017E23A-9843-461C-A803-BAC1F86A421F}" type="sibTrans" cxnId="{3FA65970-2488-41F5-A9E3-906462EC5556}">
      <dgm:prSet/>
      <dgm:spPr/>
      <dgm:t>
        <a:bodyPr/>
        <a:lstStyle/>
        <a:p>
          <a:endParaRPr lang="en-US"/>
        </a:p>
      </dgm:t>
    </dgm:pt>
    <dgm:pt modelId="{1D612D6A-AC8D-1547-ACD8-A2D6F30F5EAE}" type="pres">
      <dgm:prSet presAssocID="{2BC15F10-C98F-405D-8138-03AE113CD833}" presName="linear" presStyleCnt="0">
        <dgm:presLayoutVars>
          <dgm:animLvl val="lvl"/>
          <dgm:resizeHandles val="exact"/>
        </dgm:presLayoutVars>
      </dgm:prSet>
      <dgm:spPr/>
      <dgm:t>
        <a:bodyPr/>
        <a:lstStyle/>
        <a:p>
          <a:endParaRPr lang="en-US"/>
        </a:p>
      </dgm:t>
    </dgm:pt>
    <dgm:pt modelId="{A015AED4-AEEA-6641-9828-C0A65755F87F}" type="pres">
      <dgm:prSet presAssocID="{2BC2A310-A2DD-4D1C-882B-B80DE2EB1FA7}" presName="parentText" presStyleLbl="node1" presStyleIdx="0" presStyleCnt="2">
        <dgm:presLayoutVars>
          <dgm:chMax val="0"/>
          <dgm:bulletEnabled val="1"/>
        </dgm:presLayoutVars>
      </dgm:prSet>
      <dgm:spPr/>
      <dgm:t>
        <a:bodyPr/>
        <a:lstStyle/>
        <a:p>
          <a:endParaRPr lang="en-US"/>
        </a:p>
      </dgm:t>
    </dgm:pt>
    <dgm:pt modelId="{107817D5-BFDB-8143-8C61-2985CDBAFB6D}" type="pres">
      <dgm:prSet presAssocID="{6379DA1C-E280-4DF8-8DE1-3C19F9F29E41}" presName="spacer" presStyleCnt="0"/>
      <dgm:spPr/>
    </dgm:pt>
    <dgm:pt modelId="{A9DCF73C-3824-9E42-A2F8-05C1D581A200}" type="pres">
      <dgm:prSet presAssocID="{7665E7AD-84CB-4AEE-AF65-973C8933CC83}" presName="parentText" presStyleLbl="node1" presStyleIdx="1" presStyleCnt="2">
        <dgm:presLayoutVars>
          <dgm:chMax val="0"/>
          <dgm:bulletEnabled val="1"/>
        </dgm:presLayoutVars>
      </dgm:prSet>
      <dgm:spPr/>
      <dgm:t>
        <a:bodyPr/>
        <a:lstStyle/>
        <a:p>
          <a:endParaRPr lang="en-US"/>
        </a:p>
      </dgm:t>
    </dgm:pt>
  </dgm:ptLst>
  <dgm:cxnLst>
    <dgm:cxn modelId="{708E3EBC-C97D-6E4D-9472-1A1270F0C3D0}" type="presOf" srcId="{7665E7AD-84CB-4AEE-AF65-973C8933CC83}" destId="{A9DCF73C-3824-9E42-A2F8-05C1D581A200}" srcOrd="0" destOrd="0" presId="urn:microsoft.com/office/officeart/2005/8/layout/vList2"/>
    <dgm:cxn modelId="{24A8A7F4-9E19-8C49-89FA-32202B113421}" type="presOf" srcId="{2BC2A310-A2DD-4D1C-882B-B80DE2EB1FA7}" destId="{A015AED4-AEEA-6641-9828-C0A65755F87F}" srcOrd="0" destOrd="0" presId="urn:microsoft.com/office/officeart/2005/8/layout/vList2"/>
    <dgm:cxn modelId="{E44E667D-CB5D-0E4E-9811-FA94BD3430B3}" type="presOf" srcId="{2BC15F10-C98F-405D-8138-03AE113CD833}" destId="{1D612D6A-AC8D-1547-ACD8-A2D6F30F5EAE}" srcOrd="0" destOrd="0" presId="urn:microsoft.com/office/officeart/2005/8/layout/vList2"/>
    <dgm:cxn modelId="{3FA65970-2488-41F5-A9E3-906462EC5556}" srcId="{2BC15F10-C98F-405D-8138-03AE113CD833}" destId="{7665E7AD-84CB-4AEE-AF65-973C8933CC83}" srcOrd="1" destOrd="0" parTransId="{02899BA5-2BCA-4794-B0B8-AB6D34CA6F75}" sibTransId="{7017E23A-9843-461C-A803-BAC1F86A421F}"/>
    <dgm:cxn modelId="{43FE7D1C-23BA-49F2-8A3B-0B52D422325B}" srcId="{2BC15F10-C98F-405D-8138-03AE113CD833}" destId="{2BC2A310-A2DD-4D1C-882B-B80DE2EB1FA7}" srcOrd="0" destOrd="0" parTransId="{B3CE480D-11D1-4D92-86C4-34F3D5C80919}" sibTransId="{6379DA1C-E280-4DF8-8DE1-3C19F9F29E41}"/>
    <dgm:cxn modelId="{A3B0F650-0A7C-114C-9479-6A47A4DC64D0}" type="presParOf" srcId="{1D612D6A-AC8D-1547-ACD8-A2D6F30F5EAE}" destId="{A015AED4-AEEA-6641-9828-C0A65755F87F}" srcOrd="0" destOrd="0" presId="urn:microsoft.com/office/officeart/2005/8/layout/vList2"/>
    <dgm:cxn modelId="{569CDB2D-3A2B-164D-A189-36E67F2612A2}" type="presParOf" srcId="{1D612D6A-AC8D-1547-ACD8-A2D6F30F5EAE}" destId="{107817D5-BFDB-8143-8C61-2985CDBAFB6D}" srcOrd="1" destOrd="0" presId="urn:microsoft.com/office/officeart/2005/8/layout/vList2"/>
    <dgm:cxn modelId="{E7356F82-859F-F74F-8792-FDE4495494E4}" type="presParOf" srcId="{1D612D6A-AC8D-1547-ACD8-A2D6F30F5EAE}" destId="{A9DCF73C-3824-9E42-A2F8-05C1D581A20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5EFB4CD-998B-45BD-9E5A-EFF34671B18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256E19D-E30F-42DF-BA5B-E2CB19A51D4E}">
      <dgm:prSet custT="1"/>
      <dgm:spPr/>
      <dgm:t>
        <a:bodyPr/>
        <a:lstStyle/>
        <a:p>
          <a:r>
            <a:rPr lang="en-US" sz="4000" dirty="0" smtClean="0"/>
            <a:t>Discontents</a:t>
          </a:r>
          <a:endParaRPr lang="en-US" sz="4000" dirty="0"/>
        </a:p>
      </dgm:t>
    </dgm:pt>
    <dgm:pt modelId="{CB844A72-A261-4BB4-96BB-DE805B1B003B}" type="parTrans" cxnId="{7E063BC0-FEFD-442B-982F-9607EEF9A158}">
      <dgm:prSet/>
      <dgm:spPr/>
      <dgm:t>
        <a:bodyPr/>
        <a:lstStyle/>
        <a:p>
          <a:endParaRPr lang="en-US"/>
        </a:p>
      </dgm:t>
    </dgm:pt>
    <dgm:pt modelId="{8FE2F924-4C89-4B68-858F-E0416E7AD771}" type="sibTrans" cxnId="{7E063BC0-FEFD-442B-982F-9607EEF9A158}">
      <dgm:prSet/>
      <dgm:spPr/>
      <dgm:t>
        <a:bodyPr/>
        <a:lstStyle/>
        <a:p>
          <a:endParaRPr lang="en-US"/>
        </a:p>
      </dgm:t>
    </dgm:pt>
    <dgm:pt modelId="{7A210416-18FE-47FF-97DA-D999D6A323A1}">
      <dgm:prSet custT="1"/>
      <dgm:spPr/>
      <dgm:t>
        <a:bodyPr/>
        <a:lstStyle/>
        <a:p>
          <a:r>
            <a:rPr lang="en-US" sz="4000" dirty="0" smtClean="0"/>
            <a:t>Size</a:t>
          </a:r>
          <a:endParaRPr lang="en-US" sz="4000" dirty="0"/>
        </a:p>
      </dgm:t>
    </dgm:pt>
    <dgm:pt modelId="{D28C22A5-F840-4C03-BB3F-D472FC358678}" type="parTrans" cxnId="{3DE25AAA-39B1-4657-B15C-930F436B4CD6}">
      <dgm:prSet/>
      <dgm:spPr/>
      <dgm:t>
        <a:bodyPr/>
        <a:lstStyle/>
        <a:p>
          <a:endParaRPr lang="en-US"/>
        </a:p>
      </dgm:t>
    </dgm:pt>
    <dgm:pt modelId="{980F6EDF-7DB6-4CB8-B2AC-C8DEDE790894}" type="sibTrans" cxnId="{3DE25AAA-39B1-4657-B15C-930F436B4CD6}">
      <dgm:prSet/>
      <dgm:spPr/>
      <dgm:t>
        <a:bodyPr/>
        <a:lstStyle/>
        <a:p>
          <a:endParaRPr lang="en-US"/>
        </a:p>
      </dgm:t>
    </dgm:pt>
    <dgm:pt modelId="{A1A45580-91F8-4FEB-AF91-3CB36EE4CB13}">
      <dgm:prSet custT="1"/>
      <dgm:spPr/>
      <dgm:t>
        <a:bodyPr/>
        <a:lstStyle/>
        <a:p>
          <a:r>
            <a:rPr lang="en-US" sz="4000" dirty="0" smtClean="0"/>
            <a:t>Tolerance</a:t>
          </a:r>
          <a:endParaRPr lang="en-US" sz="4000" dirty="0"/>
        </a:p>
      </dgm:t>
    </dgm:pt>
    <dgm:pt modelId="{1C5F9949-5BA9-479B-BA24-5D2A7D89FDA1}" type="parTrans" cxnId="{896D7FED-EC99-4D38-87D8-3308B48AFC21}">
      <dgm:prSet/>
      <dgm:spPr/>
      <dgm:t>
        <a:bodyPr/>
        <a:lstStyle/>
        <a:p>
          <a:endParaRPr lang="en-US"/>
        </a:p>
      </dgm:t>
    </dgm:pt>
    <dgm:pt modelId="{F0D3C855-0101-4262-AC09-85942BA1F7C8}" type="sibTrans" cxnId="{896D7FED-EC99-4D38-87D8-3308B48AFC21}">
      <dgm:prSet/>
      <dgm:spPr/>
      <dgm:t>
        <a:bodyPr/>
        <a:lstStyle/>
        <a:p>
          <a:endParaRPr lang="en-US"/>
        </a:p>
      </dgm:t>
    </dgm:pt>
    <dgm:pt modelId="{69005EEA-DAB2-B048-A2C7-2084C60285F7}" type="pres">
      <dgm:prSet presAssocID="{85EFB4CD-998B-45BD-9E5A-EFF34671B18D}" presName="diagram" presStyleCnt="0">
        <dgm:presLayoutVars>
          <dgm:dir/>
          <dgm:resizeHandles val="exact"/>
        </dgm:presLayoutVars>
      </dgm:prSet>
      <dgm:spPr/>
      <dgm:t>
        <a:bodyPr/>
        <a:lstStyle/>
        <a:p>
          <a:endParaRPr lang="en-US"/>
        </a:p>
      </dgm:t>
    </dgm:pt>
    <dgm:pt modelId="{848C57F1-103B-3A42-AF68-072F696C27E6}" type="pres">
      <dgm:prSet presAssocID="{2256E19D-E30F-42DF-BA5B-E2CB19A51D4E}" presName="node" presStyleLbl="node1" presStyleIdx="0" presStyleCnt="3">
        <dgm:presLayoutVars>
          <dgm:bulletEnabled val="1"/>
        </dgm:presLayoutVars>
      </dgm:prSet>
      <dgm:spPr/>
      <dgm:t>
        <a:bodyPr/>
        <a:lstStyle/>
        <a:p>
          <a:endParaRPr lang="en-US"/>
        </a:p>
      </dgm:t>
    </dgm:pt>
    <dgm:pt modelId="{72B7E061-A2F4-ED40-B78F-D12747FC8D00}" type="pres">
      <dgm:prSet presAssocID="{8FE2F924-4C89-4B68-858F-E0416E7AD771}" presName="sibTrans" presStyleCnt="0"/>
      <dgm:spPr/>
    </dgm:pt>
    <dgm:pt modelId="{2C0A2BEE-B99A-E040-9C8D-0AA3128E8956}" type="pres">
      <dgm:prSet presAssocID="{7A210416-18FE-47FF-97DA-D999D6A323A1}" presName="node" presStyleLbl="node1" presStyleIdx="1" presStyleCnt="3">
        <dgm:presLayoutVars>
          <dgm:bulletEnabled val="1"/>
        </dgm:presLayoutVars>
      </dgm:prSet>
      <dgm:spPr/>
      <dgm:t>
        <a:bodyPr/>
        <a:lstStyle/>
        <a:p>
          <a:endParaRPr lang="en-US"/>
        </a:p>
      </dgm:t>
    </dgm:pt>
    <dgm:pt modelId="{A59A1AC8-D21F-8847-A126-ADB1FB532D6B}" type="pres">
      <dgm:prSet presAssocID="{980F6EDF-7DB6-4CB8-B2AC-C8DEDE790894}" presName="sibTrans" presStyleCnt="0"/>
      <dgm:spPr/>
    </dgm:pt>
    <dgm:pt modelId="{7290851A-2F22-7F4A-B47D-DAA27A2E242C}" type="pres">
      <dgm:prSet presAssocID="{A1A45580-91F8-4FEB-AF91-3CB36EE4CB13}" presName="node" presStyleLbl="node1" presStyleIdx="2" presStyleCnt="3">
        <dgm:presLayoutVars>
          <dgm:bulletEnabled val="1"/>
        </dgm:presLayoutVars>
      </dgm:prSet>
      <dgm:spPr/>
      <dgm:t>
        <a:bodyPr/>
        <a:lstStyle/>
        <a:p>
          <a:endParaRPr lang="en-US"/>
        </a:p>
      </dgm:t>
    </dgm:pt>
  </dgm:ptLst>
  <dgm:cxnLst>
    <dgm:cxn modelId="{A7ECE74B-C3A3-2640-B41B-45B193A92CC8}" type="presOf" srcId="{2256E19D-E30F-42DF-BA5B-E2CB19A51D4E}" destId="{848C57F1-103B-3A42-AF68-072F696C27E6}" srcOrd="0" destOrd="0" presId="urn:microsoft.com/office/officeart/2005/8/layout/default"/>
    <dgm:cxn modelId="{3DE25AAA-39B1-4657-B15C-930F436B4CD6}" srcId="{85EFB4CD-998B-45BD-9E5A-EFF34671B18D}" destId="{7A210416-18FE-47FF-97DA-D999D6A323A1}" srcOrd="1" destOrd="0" parTransId="{D28C22A5-F840-4C03-BB3F-D472FC358678}" sibTransId="{980F6EDF-7DB6-4CB8-B2AC-C8DEDE790894}"/>
    <dgm:cxn modelId="{896D7FED-EC99-4D38-87D8-3308B48AFC21}" srcId="{85EFB4CD-998B-45BD-9E5A-EFF34671B18D}" destId="{A1A45580-91F8-4FEB-AF91-3CB36EE4CB13}" srcOrd="2" destOrd="0" parTransId="{1C5F9949-5BA9-479B-BA24-5D2A7D89FDA1}" sibTransId="{F0D3C855-0101-4262-AC09-85942BA1F7C8}"/>
    <dgm:cxn modelId="{C0FF3046-9ED0-014B-B172-08D44712C631}" type="presOf" srcId="{7A210416-18FE-47FF-97DA-D999D6A323A1}" destId="{2C0A2BEE-B99A-E040-9C8D-0AA3128E8956}" srcOrd="0" destOrd="0" presId="urn:microsoft.com/office/officeart/2005/8/layout/default"/>
    <dgm:cxn modelId="{9462A3CE-9E3B-5E4D-B49C-8E08CF80FA73}" type="presOf" srcId="{A1A45580-91F8-4FEB-AF91-3CB36EE4CB13}" destId="{7290851A-2F22-7F4A-B47D-DAA27A2E242C}" srcOrd="0" destOrd="0" presId="urn:microsoft.com/office/officeart/2005/8/layout/default"/>
    <dgm:cxn modelId="{2FA627AB-E00B-DC44-9737-6C744BF8ACC1}" type="presOf" srcId="{85EFB4CD-998B-45BD-9E5A-EFF34671B18D}" destId="{69005EEA-DAB2-B048-A2C7-2084C60285F7}" srcOrd="0" destOrd="0" presId="urn:microsoft.com/office/officeart/2005/8/layout/default"/>
    <dgm:cxn modelId="{7E063BC0-FEFD-442B-982F-9607EEF9A158}" srcId="{85EFB4CD-998B-45BD-9E5A-EFF34671B18D}" destId="{2256E19D-E30F-42DF-BA5B-E2CB19A51D4E}" srcOrd="0" destOrd="0" parTransId="{CB844A72-A261-4BB4-96BB-DE805B1B003B}" sibTransId="{8FE2F924-4C89-4B68-858F-E0416E7AD771}"/>
    <dgm:cxn modelId="{EBE336EE-9694-674F-AA0B-050041BC4610}" type="presParOf" srcId="{69005EEA-DAB2-B048-A2C7-2084C60285F7}" destId="{848C57F1-103B-3A42-AF68-072F696C27E6}" srcOrd="0" destOrd="0" presId="urn:microsoft.com/office/officeart/2005/8/layout/default"/>
    <dgm:cxn modelId="{395048BF-2C48-4E42-A427-31BB503B4899}" type="presParOf" srcId="{69005EEA-DAB2-B048-A2C7-2084C60285F7}" destId="{72B7E061-A2F4-ED40-B78F-D12747FC8D00}" srcOrd="1" destOrd="0" presId="urn:microsoft.com/office/officeart/2005/8/layout/default"/>
    <dgm:cxn modelId="{9DF105C6-7693-F749-81A1-6B9A9B7894A1}" type="presParOf" srcId="{69005EEA-DAB2-B048-A2C7-2084C60285F7}" destId="{2C0A2BEE-B99A-E040-9C8D-0AA3128E8956}" srcOrd="2" destOrd="0" presId="urn:microsoft.com/office/officeart/2005/8/layout/default"/>
    <dgm:cxn modelId="{FB80D9BE-7E43-324B-87BE-F36277D7E582}" type="presParOf" srcId="{69005EEA-DAB2-B048-A2C7-2084C60285F7}" destId="{A59A1AC8-D21F-8847-A126-ADB1FB532D6B}" srcOrd="3" destOrd="0" presId="urn:microsoft.com/office/officeart/2005/8/layout/default"/>
    <dgm:cxn modelId="{2D6DE452-7C6C-C942-9C1E-0C1A9C3C32A4}" type="presParOf" srcId="{69005EEA-DAB2-B048-A2C7-2084C60285F7}" destId="{7290851A-2F22-7F4A-B47D-DAA27A2E242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4A1F3A6-828A-4F6F-99D6-ED223BA4A32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A34A769-950F-4BAE-B37F-DF71655B8F4D}">
      <dgm:prSet/>
      <dgm:spPr/>
      <dgm:t>
        <a:bodyPr/>
        <a:lstStyle/>
        <a:p>
          <a:pPr algn="ctr"/>
          <a:r>
            <a:rPr lang="en-US" dirty="0" smtClean="0"/>
            <a:t>Solidarity</a:t>
          </a:r>
          <a:endParaRPr lang="en-US" dirty="0"/>
        </a:p>
      </dgm:t>
    </dgm:pt>
    <dgm:pt modelId="{8B9165CA-EEA9-490C-8C67-EDEC723991F5}" type="parTrans" cxnId="{A27460DD-7263-4B0F-9F38-CB199A7779CF}">
      <dgm:prSet/>
      <dgm:spPr/>
      <dgm:t>
        <a:bodyPr/>
        <a:lstStyle/>
        <a:p>
          <a:endParaRPr lang="en-US"/>
        </a:p>
      </dgm:t>
    </dgm:pt>
    <dgm:pt modelId="{3B36A285-C815-4B26-B9C1-BFAD756F2304}" type="sibTrans" cxnId="{A27460DD-7263-4B0F-9F38-CB199A7779CF}">
      <dgm:prSet/>
      <dgm:spPr/>
      <dgm:t>
        <a:bodyPr/>
        <a:lstStyle/>
        <a:p>
          <a:endParaRPr lang="en-US"/>
        </a:p>
      </dgm:t>
    </dgm:pt>
    <dgm:pt modelId="{48DBAA3C-D1A9-486B-BD35-69947A1A9E33}">
      <dgm:prSet/>
      <dgm:spPr/>
      <dgm:t>
        <a:bodyPr/>
        <a:lstStyle/>
        <a:p>
          <a:pPr algn="ctr"/>
          <a:r>
            <a:rPr lang="en-US" dirty="0" smtClean="0"/>
            <a:t>Forgiveness</a:t>
          </a:r>
          <a:endParaRPr lang="en-US" dirty="0"/>
        </a:p>
      </dgm:t>
    </dgm:pt>
    <dgm:pt modelId="{C26ED42E-1200-471F-A51B-659CEE93260E}" type="parTrans" cxnId="{3638C3D2-86A0-40D0-AA47-1ABB314F1540}">
      <dgm:prSet/>
      <dgm:spPr/>
      <dgm:t>
        <a:bodyPr/>
        <a:lstStyle/>
        <a:p>
          <a:endParaRPr lang="en-US"/>
        </a:p>
      </dgm:t>
    </dgm:pt>
    <dgm:pt modelId="{E84FCB29-7D1E-482E-A940-715C46E956B1}" type="sibTrans" cxnId="{3638C3D2-86A0-40D0-AA47-1ABB314F1540}">
      <dgm:prSet/>
      <dgm:spPr/>
      <dgm:t>
        <a:bodyPr/>
        <a:lstStyle/>
        <a:p>
          <a:endParaRPr lang="en-US"/>
        </a:p>
      </dgm:t>
    </dgm:pt>
    <dgm:pt modelId="{9A0808F7-E4DB-4D63-94DC-FA56F89BBD40}">
      <dgm:prSet/>
      <dgm:spPr/>
      <dgm:t>
        <a:bodyPr/>
        <a:lstStyle/>
        <a:p>
          <a:pPr algn="ctr"/>
          <a:r>
            <a:rPr lang="en-US" dirty="0" smtClean="0"/>
            <a:t>Sacrifice</a:t>
          </a:r>
          <a:endParaRPr lang="en-US" dirty="0"/>
        </a:p>
      </dgm:t>
    </dgm:pt>
    <dgm:pt modelId="{A308844E-485E-4BAA-A274-E1A882E18535}" type="parTrans" cxnId="{F1E2790D-9CAA-487A-9341-C340322EB091}">
      <dgm:prSet/>
      <dgm:spPr/>
      <dgm:t>
        <a:bodyPr/>
        <a:lstStyle/>
        <a:p>
          <a:endParaRPr lang="en-US"/>
        </a:p>
      </dgm:t>
    </dgm:pt>
    <dgm:pt modelId="{DFC1D713-1CB9-4742-B983-C95B4412D27C}" type="sibTrans" cxnId="{F1E2790D-9CAA-487A-9341-C340322EB091}">
      <dgm:prSet/>
      <dgm:spPr/>
      <dgm:t>
        <a:bodyPr/>
        <a:lstStyle/>
        <a:p>
          <a:endParaRPr lang="en-US"/>
        </a:p>
      </dgm:t>
    </dgm:pt>
    <dgm:pt modelId="{A5DF3B25-646E-4EB6-8593-68CBED6A0837}">
      <dgm:prSet/>
      <dgm:spPr/>
      <dgm:t>
        <a:bodyPr/>
        <a:lstStyle/>
        <a:p>
          <a:pPr algn="ctr"/>
          <a:r>
            <a:rPr lang="en-US" dirty="0" smtClean="0">
              <a:solidFill>
                <a:srgbClr val="FFFF00"/>
              </a:solidFill>
            </a:rPr>
            <a:t>Service</a:t>
          </a:r>
          <a:endParaRPr lang="en-US" dirty="0">
            <a:solidFill>
              <a:srgbClr val="FFFF00"/>
            </a:solidFill>
          </a:endParaRPr>
        </a:p>
      </dgm:t>
    </dgm:pt>
    <dgm:pt modelId="{285F9D47-E63A-401A-9C87-C7CE5491E65E}" type="parTrans" cxnId="{19B9B154-0898-43A2-BB7E-B5BE9E028CA8}">
      <dgm:prSet/>
      <dgm:spPr/>
      <dgm:t>
        <a:bodyPr/>
        <a:lstStyle/>
        <a:p>
          <a:endParaRPr lang="en-US"/>
        </a:p>
      </dgm:t>
    </dgm:pt>
    <dgm:pt modelId="{77497228-15B7-4E39-B082-478A7A09A908}" type="sibTrans" cxnId="{19B9B154-0898-43A2-BB7E-B5BE9E028CA8}">
      <dgm:prSet/>
      <dgm:spPr/>
      <dgm:t>
        <a:bodyPr/>
        <a:lstStyle/>
        <a:p>
          <a:endParaRPr lang="en-US"/>
        </a:p>
      </dgm:t>
    </dgm:pt>
    <dgm:pt modelId="{A8B80D0A-67D5-914B-A3A3-127291AA2A38}" type="pres">
      <dgm:prSet presAssocID="{64A1F3A6-828A-4F6F-99D6-ED223BA4A325}" presName="linear" presStyleCnt="0">
        <dgm:presLayoutVars>
          <dgm:animLvl val="lvl"/>
          <dgm:resizeHandles val="exact"/>
        </dgm:presLayoutVars>
      </dgm:prSet>
      <dgm:spPr/>
      <dgm:t>
        <a:bodyPr/>
        <a:lstStyle/>
        <a:p>
          <a:endParaRPr lang="en-US"/>
        </a:p>
      </dgm:t>
    </dgm:pt>
    <dgm:pt modelId="{2164C6A2-1762-7445-9325-EFCB21B6D06A}" type="pres">
      <dgm:prSet presAssocID="{AA34A769-950F-4BAE-B37F-DF71655B8F4D}" presName="parentText" presStyleLbl="node1" presStyleIdx="0" presStyleCnt="4">
        <dgm:presLayoutVars>
          <dgm:chMax val="0"/>
          <dgm:bulletEnabled val="1"/>
        </dgm:presLayoutVars>
      </dgm:prSet>
      <dgm:spPr/>
      <dgm:t>
        <a:bodyPr/>
        <a:lstStyle/>
        <a:p>
          <a:endParaRPr lang="en-US"/>
        </a:p>
      </dgm:t>
    </dgm:pt>
    <dgm:pt modelId="{4DCBF6EB-8D7F-504C-AE2F-4A824655EAA1}" type="pres">
      <dgm:prSet presAssocID="{3B36A285-C815-4B26-B9C1-BFAD756F2304}" presName="spacer" presStyleCnt="0"/>
      <dgm:spPr/>
    </dgm:pt>
    <dgm:pt modelId="{1D9CB259-9B54-414C-BFB5-890763CAC179}" type="pres">
      <dgm:prSet presAssocID="{48DBAA3C-D1A9-486B-BD35-69947A1A9E33}" presName="parentText" presStyleLbl="node1" presStyleIdx="1" presStyleCnt="4">
        <dgm:presLayoutVars>
          <dgm:chMax val="0"/>
          <dgm:bulletEnabled val="1"/>
        </dgm:presLayoutVars>
      </dgm:prSet>
      <dgm:spPr/>
      <dgm:t>
        <a:bodyPr/>
        <a:lstStyle/>
        <a:p>
          <a:endParaRPr lang="en-US"/>
        </a:p>
      </dgm:t>
    </dgm:pt>
    <dgm:pt modelId="{298467D3-0624-734F-9F40-27D96BECF059}" type="pres">
      <dgm:prSet presAssocID="{E84FCB29-7D1E-482E-A940-715C46E956B1}" presName="spacer" presStyleCnt="0"/>
      <dgm:spPr/>
    </dgm:pt>
    <dgm:pt modelId="{D0130594-07CA-D244-B8C1-F34A9794F423}" type="pres">
      <dgm:prSet presAssocID="{9A0808F7-E4DB-4D63-94DC-FA56F89BBD40}" presName="parentText" presStyleLbl="node1" presStyleIdx="2" presStyleCnt="4">
        <dgm:presLayoutVars>
          <dgm:chMax val="0"/>
          <dgm:bulletEnabled val="1"/>
        </dgm:presLayoutVars>
      </dgm:prSet>
      <dgm:spPr/>
      <dgm:t>
        <a:bodyPr/>
        <a:lstStyle/>
        <a:p>
          <a:endParaRPr lang="en-US"/>
        </a:p>
      </dgm:t>
    </dgm:pt>
    <dgm:pt modelId="{88FD246A-DCCD-244F-8B3B-D3E0E44681EC}" type="pres">
      <dgm:prSet presAssocID="{DFC1D713-1CB9-4742-B983-C95B4412D27C}" presName="spacer" presStyleCnt="0"/>
      <dgm:spPr/>
    </dgm:pt>
    <dgm:pt modelId="{21E96933-F161-D840-8B8F-5D8E52048BC3}" type="pres">
      <dgm:prSet presAssocID="{A5DF3B25-646E-4EB6-8593-68CBED6A0837}" presName="parentText" presStyleLbl="node1" presStyleIdx="3" presStyleCnt="4" custLinFactNeighborX="-19387" custLinFactNeighborY="1132">
        <dgm:presLayoutVars>
          <dgm:chMax val="0"/>
          <dgm:bulletEnabled val="1"/>
        </dgm:presLayoutVars>
      </dgm:prSet>
      <dgm:spPr/>
      <dgm:t>
        <a:bodyPr/>
        <a:lstStyle/>
        <a:p>
          <a:endParaRPr lang="en-US"/>
        </a:p>
      </dgm:t>
    </dgm:pt>
  </dgm:ptLst>
  <dgm:cxnLst>
    <dgm:cxn modelId="{19B9B154-0898-43A2-BB7E-B5BE9E028CA8}" srcId="{64A1F3A6-828A-4F6F-99D6-ED223BA4A325}" destId="{A5DF3B25-646E-4EB6-8593-68CBED6A0837}" srcOrd="3" destOrd="0" parTransId="{285F9D47-E63A-401A-9C87-C7CE5491E65E}" sibTransId="{77497228-15B7-4E39-B082-478A7A09A908}"/>
    <dgm:cxn modelId="{3638C3D2-86A0-40D0-AA47-1ABB314F1540}" srcId="{64A1F3A6-828A-4F6F-99D6-ED223BA4A325}" destId="{48DBAA3C-D1A9-486B-BD35-69947A1A9E33}" srcOrd="1" destOrd="0" parTransId="{C26ED42E-1200-471F-A51B-659CEE93260E}" sibTransId="{E84FCB29-7D1E-482E-A940-715C46E956B1}"/>
    <dgm:cxn modelId="{97A60720-F6A2-F047-9099-7DEC450E59CE}" type="presOf" srcId="{48DBAA3C-D1A9-486B-BD35-69947A1A9E33}" destId="{1D9CB259-9B54-414C-BFB5-890763CAC179}" srcOrd="0" destOrd="0" presId="urn:microsoft.com/office/officeart/2005/8/layout/vList2"/>
    <dgm:cxn modelId="{9823E842-585F-D34F-9432-BAEE5FC36180}" type="presOf" srcId="{AA34A769-950F-4BAE-B37F-DF71655B8F4D}" destId="{2164C6A2-1762-7445-9325-EFCB21B6D06A}" srcOrd="0" destOrd="0" presId="urn:microsoft.com/office/officeart/2005/8/layout/vList2"/>
    <dgm:cxn modelId="{61039308-56F5-474B-9A9F-E0FF9BE94A46}" type="presOf" srcId="{64A1F3A6-828A-4F6F-99D6-ED223BA4A325}" destId="{A8B80D0A-67D5-914B-A3A3-127291AA2A38}" srcOrd="0" destOrd="0" presId="urn:microsoft.com/office/officeart/2005/8/layout/vList2"/>
    <dgm:cxn modelId="{6162F76D-5E7E-F64F-914E-E1D8CBB8CDCD}" type="presOf" srcId="{9A0808F7-E4DB-4D63-94DC-FA56F89BBD40}" destId="{D0130594-07CA-D244-B8C1-F34A9794F423}" srcOrd="0" destOrd="0" presId="urn:microsoft.com/office/officeart/2005/8/layout/vList2"/>
    <dgm:cxn modelId="{F1E2790D-9CAA-487A-9341-C340322EB091}" srcId="{64A1F3A6-828A-4F6F-99D6-ED223BA4A325}" destId="{9A0808F7-E4DB-4D63-94DC-FA56F89BBD40}" srcOrd="2" destOrd="0" parTransId="{A308844E-485E-4BAA-A274-E1A882E18535}" sibTransId="{DFC1D713-1CB9-4742-B983-C95B4412D27C}"/>
    <dgm:cxn modelId="{85BD37D8-22AF-944B-AE90-17F7B2ACD24B}" type="presOf" srcId="{A5DF3B25-646E-4EB6-8593-68CBED6A0837}" destId="{21E96933-F161-D840-8B8F-5D8E52048BC3}" srcOrd="0" destOrd="0" presId="urn:microsoft.com/office/officeart/2005/8/layout/vList2"/>
    <dgm:cxn modelId="{A27460DD-7263-4B0F-9F38-CB199A7779CF}" srcId="{64A1F3A6-828A-4F6F-99D6-ED223BA4A325}" destId="{AA34A769-950F-4BAE-B37F-DF71655B8F4D}" srcOrd="0" destOrd="0" parTransId="{8B9165CA-EEA9-490C-8C67-EDEC723991F5}" sibTransId="{3B36A285-C815-4B26-B9C1-BFAD756F2304}"/>
    <dgm:cxn modelId="{87546095-32D0-444F-91AF-F907582FE731}" type="presParOf" srcId="{A8B80D0A-67D5-914B-A3A3-127291AA2A38}" destId="{2164C6A2-1762-7445-9325-EFCB21B6D06A}" srcOrd="0" destOrd="0" presId="urn:microsoft.com/office/officeart/2005/8/layout/vList2"/>
    <dgm:cxn modelId="{C146780B-5DA3-644D-AF2C-19E281873751}" type="presParOf" srcId="{A8B80D0A-67D5-914B-A3A3-127291AA2A38}" destId="{4DCBF6EB-8D7F-504C-AE2F-4A824655EAA1}" srcOrd="1" destOrd="0" presId="urn:microsoft.com/office/officeart/2005/8/layout/vList2"/>
    <dgm:cxn modelId="{51F72F07-2B90-FC4B-A382-64AE2E98BE00}" type="presParOf" srcId="{A8B80D0A-67D5-914B-A3A3-127291AA2A38}" destId="{1D9CB259-9B54-414C-BFB5-890763CAC179}" srcOrd="2" destOrd="0" presId="urn:microsoft.com/office/officeart/2005/8/layout/vList2"/>
    <dgm:cxn modelId="{C84A40F1-DF92-7B49-B0C9-5F38CF6A4CDB}" type="presParOf" srcId="{A8B80D0A-67D5-914B-A3A3-127291AA2A38}" destId="{298467D3-0624-734F-9F40-27D96BECF059}" srcOrd="3" destOrd="0" presId="urn:microsoft.com/office/officeart/2005/8/layout/vList2"/>
    <dgm:cxn modelId="{91A660B3-AD99-0447-B667-2BA63CEBD87C}" type="presParOf" srcId="{A8B80D0A-67D5-914B-A3A3-127291AA2A38}" destId="{D0130594-07CA-D244-B8C1-F34A9794F423}" srcOrd="4" destOrd="0" presId="urn:microsoft.com/office/officeart/2005/8/layout/vList2"/>
    <dgm:cxn modelId="{8F14D706-DECC-5443-9129-41FDA69D28A1}" type="presParOf" srcId="{A8B80D0A-67D5-914B-A3A3-127291AA2A38}" destId="{88FD246A-DCCD-244F-8B3B-D3E0E44681EC}" srcOrd="5" destOrd="0" presId="urn:microsoft.com/office/officeart/2005/8/layout/vList2"/>
    <dgm:cxn modelId="{F57AB3C1-F3DF-3C47-8716-90A2AAE2C752}" type="presParOf" srcId="{A8B80D0A-67D5-914B-A3A3-127291AA2A38}" destId="{21E96933-F161-D840-8B8F-5D8E52048BC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CD67504-87FC-4DBD-BB0F-2986CF2257B9}"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8A09BD0F-112D-4C41-A700-D120BD878507}">
      <dgm:prSet/>
      <dgm:spPr/>
      <dgm:t>
        <a:bodyPr/>
        <a:lstStyle/>
        <a:p>
          <a:r>
            <a:rPr lang="en-US" dirty="0" smtClean="0"/>
            <a:t>‘a</a:t>
          </a:r>
          <a:r>
            <a:rPr lang="en-US" baseline="0" dirty="0" smtClean="0"/>
            <a:t> clear and common language of service’</a:t>
          </a:r>
        </a:p>
        <a:p>
          <a:endParaRPr lang="en-US" baseline="0" dirty="0" smtClean="0"/>
        </a:p>
        <a:p>
          <a:r>
            <a:rPr lang="en-US" baseline="0" dirty="0" smtClean="0"/>
            <a:t>‘[service engenders] dignity and pride in our local community and beyond’</a:t>
          </a:r>
        </a:p>
        <a:p>
          <a:endParaRPr lang="en-US" baseline="0" dirty="0" smtClean="0"/>
        </a:p>
        <a:p>
          <a:r>
            <a:rPr lang="en-US" baseline="0" dirty="0" smtClean="0"/>
            <a:t>‘[service] is a core part of what it means to be a person and a citizen given “we are all in service of each other”’</a:t>
          </a:r>
          <a:endParaRPr lang="en-US" dirty="0"/>
        </a:p>
      </dgm:t>
    </dgm:pt>
    <dgm:pt modelId="{6C04FA71-486C-4C41-998B-FDA2B3EF4C75}" type="parTrans" cxnId="{A14843D2-7C4D-4274-B6CA-CBD7B5D5C418}">
      <dgm:prSet/>
      <dgm:spPr/>
      <dgm:t>
        <a:bodyPr/>
        <a:lstStyle/>
        <a:p>
          <a:endParaRPr lang="en-US"/>
        </a:p>
      </dgm:t>
    </dgm:pt>
    <dgm:pt modelId="{E3F3E4F4-4CD8-4BAB-B724-84580C0958FB}" type="sibTrans" cxnId="{A14843D2-7C4D-4274-B6CA-CBD7B5D5C418}">
      <dgm:prSet/>
      <dgm:spPr/>
      <dgm:t>
        <a:bodyPr/>
        <a:lstStyle/>
        <a:p>
          <a:endParaRPr lang="en-US"/>
        </a:p>
      </dgm:t>
    </dgm:pt>
    <dgm:pt modelId="{040355B1-227F-4EF1-AAEC-554A36214DA2}">
      <dgm:prSet/>
      <dgm:spPr/>
      <dgm:t>
        <a:bodyPr/>
        <a:lstStyle/>
        <a:p>
          <a:r>
            <a:rPr lang="en-GB" dirty="0" err="1" smtClean="0"/>
            <a:t>‘service</a:t>
          </a:r>
          <a:r>
            <a:rPr lang="en-GB" dirty="0" smtClean="0"/>
            <a:t> is a word pupils really didn’t like’</a:t>
          </a:r>
        </a:p>
        <a:p>
          <a:endParaRPr lang="en-GB" dirty="0" smtClean="0"/>
        </a:p>
        <a:p>
          <a:r>
            <a:rPr lang="en-GB" dirty="0" err="1" smtClean="0"/>
            <a:t>‘service</a:t>
          </a:r>
          <a:r>
            <a:rPr lang="en-GB" dirty="0" smtClean="0"/>
            <a:t> implies to me…you go into service, you become a servant’</a:t>
          </a:r>
        </a:p>
        <a:p>
          <a:endParaRPr lang="en-GB" dirty="0" smtClean="0"/>
        </a:p>
        <a:p>
          <a:r>
            <a:rPr lang="en-GB" dirty="0" err="1" smtClean="0"/>
            <a:t>‘service</a:t>
          </a:r>
          <a:r>
            <a:rPr lang="en-GB" dirty="0" smtClean="0"/>
            <a:t>… doesn't ring necessarily true of virtues, but more of an action’</a:t>
          </a:r>
          <a:endParaRPr lang="en-GB" dirty="0"/>
        </a:p>
      </dgm:t>
    </dgm:pt>
    <dgm:pt modelId="{511AE6DD-9E8F-4E9D-A15F-DF3868752A0D}" type="parTrans" cxnId="{3500EF5B-4FBE-46E8-8FD9-E613E1E523F7}">
      <dgm:prSet/>
      <dgm:spPr/>
      <dgm:t>
        <a:bodyPr/>
        <a:lstStyle/>
        <a:p>
          <a:endParaRPr lang="en-US"/>
        </a:p>
      </dgm:t>
    </dgm:pt>
    <dgm:pt modelId="{68216866-0CB7-45F5-98CE-468108DB4EA7}" type="sibTrans" cxnId="{3500EF5B-4FBE-46E8-8FD9-E613E1E523F7}">
      <dgm:prSet/>
      <dgm:spPr/>
      <dgm:t>
        <a:bodyPr/>
        <a:lstStyle/>
        <a:p>
          <a:endParaRPr lang="en-US"/>
        </a:p>
      </dgm:t>
    </dgm:pt>
    <dgm:pt modelId="{3DDC54F4-AF58-194A-A4B6-DC7EA8E777A5}" type="pres">
      <dgm:prSet presAssocID="{5CD67504-87FC-4DBD-BB0F-2986CF2257B9}" presName="hierChild1" presStyleCnt="0">
        <dgm:presLayoutVars>
          <dgm:chPref val="1"/>
          <dgm:dir/>
          <dgm:animOne val="branch"/>
          <dgm:animLvl val="lvl"/>
          <dgm:resizeHandles/>
        </dgm:presLayoutVars>
      </dgm:prSet>
      <dgm:spPr/>
      <dgm:t>
        <a:bodyPr/>
        <a:lstStyle/>
        <a:p>
          <a:endParaRPr lang="en-US"/>
        </a:p>
      </dgm:t>
    </dgm:pt>
    <dgm:pt modelId="{6E07C892-73FF-4F2C-8266-FDC9CE15066F}" type="pres">
      <dgm:prSet presAssocID="{040355B1-227F-4EF1-AAEC-554A36214DA2}" presName="hierRoot1" presStyleCnt="0"/>
      <dgm:spPr/>
    </dgm:pt>
    <dgm:pt modelId="{08D5F5F0-9516-486C-8FF5-FD243FE4D89C}" type="pres">
      <dgm:prSet presAssocID="{040355B1-227F-4EF1-AAEC-554A36214DA2}" presName="composite" presStyleCnt="0"/>
      <dgm:spPr/>
    </dgm:pt>
    <dgm:pt modelId="{A1CDA92C-26CC-4AFE-9DEE-F774BD340CE1}" type="pres">
      <dgm:prSet presAssocID="{040355B1-227F-4EF1-AAEC-554A36214DA2}" presName="background" presStyleLbl="node0" presStyleIdx="0" presStyleCnt="2"/>
      <dgm:spPr>
        <a:solidFill>
          <a:srgbClr val="FF0000"/>
        </a:solidFill>
      </dgm:spPr>
      <dgm:t>
        <a:bodyPr/>
        <a:lstStyle/>
        <a:p>
          <a:endParaRPr lang="en-US"/>
        </a:p>
      </dgm:t>
    </dgm:pt>
    <dgm:pt modelId="{2216EC33-F49D-46C1-9C49-8E334D1C02D4}" type="pres">
      <dgm:prSet presAssocID="{040355B1-227F-4EF1-AAEC-554A36214DA2}" presName="text" presStyleLbl="fgAcc0" presStyleIdx="0" presStyleCnt="2" custScaleY="158622">
        <dgm:presLayoutVars>
          <dgm:chPref val="3"/>
        </dgm:presLayoutVars>
      </dgm:prSet>
      <dgm:spPr/>
      <dgm:t>
        <a:bodyPr/>
        <a:lstStyle/>
        <a:p>
          <a:endParaRPr lang="en-US"/>
        </a:p>
      </dgm:t>
    </dgm:pt>
    <dgm:pt modelId="{C691AA3F-C9D6-4FDA-A986-A5DECC8D32CE}" type="pres">
      <dgm:prSet presAssocID="{040355B1-227F-4EF1-AAEC-554A36214DA2}" presName="hierChild2" presStyleCnt="0"/>
      <dgm:spPr/>
    </dgm:pt>
    <dgm:pt modelId="{29DC0CB8-4578-1B4C-8A09-122BA0021126}" type="pres">
      <dgm:prSet presAssocID="{8A09BD0F-112D-4C41-A700-D120BD878507}" presName="hierRoot1" presStyleCnt="0"/>
      <dgm:spPr/>
    </dgm:pt>
    <dgm:pt modelId="{54189FFE-B24D-4245-BC6E-5C3DFD89E568}" type="pres">
      <dgm:prSet presAssocID="{8A09BD0F-112D-4C41-A700-D120BD878507}" presName="composite" presStyleCnt="0"/>
      <dgm:spPr/>
    </dgm:pt>
    <dgm:pt modelId="{80137D08-D2F6-6346-8974-F47C8A3A369E}" type="pres">
      <dgm:prSet presAssocID="{8A09BD0F-112D-4C41-A700-D120BD878507}" presName="background" presStyleLbl="node0" presStyleIdx="1" presStyleCnt="2"/>
      <dgm:spPr>
        <a:solidFill>
          <a:srgbClr val="92D050"/>
        </a:solidFill>
      </dgm:spPr>
      <dgm:t>
        <a:bodyPr/>
        <a:lstStyle/>
        <a:p>
          <a:endParaRPr lang="en-US"/>
        </a:p>
      </dgm:t>
    </dgm:pt>
    <dgm:pt modelId="{FD08F1AD-0710-8E45-9DCB-F5138DC187B8}" type="pres">
      <dgm:prSet presAssocID="{8A09BD0F-112D-4C41-A700-D120BD878507}" presName="text" presStyleLbl="fgAcc0" presStyleIdx="1" presStyleCnt="2" custScaleY="156488">
        <dgm:presLayoutVars>
          <dgm:chPref val="3"/>
        </dgm:presLayoutVars>
      </dgm:prSet>
      <dgm:spPr/>
      <dgm:t>
        <a:bodyPr/>
        <a:lstStyle/>
        <a:p>
          <a:endParaRPr lang="en-US"/>
        </a:p>
      </dgm:t>
    </dgm:pt>
    <dgm:pt modelId="{D2232B57-DE6B-9940-8077-F5D3C0601C51}" type="pres">
      <dgm:prSet presAssocID="{8A09BD0F-112D-4C41-A700-D120BD878507}" presName="hierChild2" presStyleCnt="0"/>
      <dgm:spPr/>
    </dgm:pt>
  </dgm:ptLst>
  <dgm:cxnLst>
    <dgm:cxn modelId="{A75BB2D2-B601-0941-9BC4-F6782AF1C337}" type="presOf" srcId="{5CD67504-87FC-4DBD-BB0F-2986CF2257B9}" destId="{3DDC54F4-AF58-194A-A4B6-DC7EA8E777A5}" srcOrd="0" destOrd="0" presId="urn:microsoft.com/office/officeart/2005/8/layout/hierarchy1"/>
    <dgm:cxn modelId="{3500EF5B-4FBE-46E8-8FD9-E613E1E523F7}" srcId="{5CD67504-87FC-4DBD-BB0F-2986CF2257B9}" destId="{040355B1-227F-4EF1-AAEC-554A36214DA2}" srcOrd="0" destOrd="0" parTransId="{511AE6DD-9E8F-4E9D-A15F-DF3868752A0D}" sibTransId="{68216866-0CB7-45F5-98CE-468108DB4EA7}"/>
    <dgm:cxn modelId="{27871AFF-B7B9-1343-8D62-D3BE3BE674F9}" type="presOf" srcId="{8A09BD0F-112D-4C41-A700-D120BD878507}" destId="{FD08F1AD-0710-8E45-9DCB-F5138DC187B8}" srcOrd="0" destOrd="0" presId="urn:microsoft.com/office/officeart/2005/8/layout/hierarchy1"/>
    <dgm:cxn modelId="{C716B95F-E401-45CA-8BA3-01399ADEACA7}" type="presOf" srcId="{040355B1-227F-4EF1-AAEC-554A36214DA2}" destId="{2216EC33-F49D-46C1-9C49-8E334D1C02D4}" srcOrd="0" destOrd="0" presId="urn:microsoft.com/office/officeart/2005/8/layout/hierarchy1"/>
    <dgm:cxn modelId="{A14843D2-7C4D-4274-B6CA-CBD7B5D5C418}" srcId="{5CD67504-87FC-4DBD-BB0F-2986CF2257B9}" destId="{8A09BD0F-112D-4C41-A700-D120BD878507}" srcOrd="1" destOrd="0" parTransId="{6C04FA71-486C-4C41-998B-FDA2B3EF4C75}" sibTransId="{E3F3E4F4-4CD8-4BAB-B724-84580C0958FB}"/>
    <dgm:cxn modelId="{670182FD-F003-4A2F-A2D7-B06F1ED4BECB}" type="presParOf" srcId="{3DDC54F4-AF58-194A-A4B6-DC7EA8E777A5}" destId="{6E07C892-73FF-4F2C-8266-FDC9CE15066F}" srcOrd="0" destOrd="0" presId="urn:microsoft.com/office/officeart/2005/8/layout/hierarchy1"/>
    <dgm:cxn modelId="{7EE1ECA5-5805-436F-B51C-A99862B9B269}" type="presParOf" srcId="{6E07C892-73FF-4F2C-8266-FDC9CE15066F}" destId="{08D5F5F0-9516-486C-8FF5-FD243FE4D89C}" srcOrd="0" destOrd="0" presId="urn:microsoft.com/office/officeart/2005/8/layout/hierarchy1"/>
    <dgm:cxn modelId="{451C6500-F767-477E-8E4A-BD111D1847D8}" type="presParOf" srcId="{08D5F5F0-9516-486C-8FF5-FD243FE4D89C}" destId="{A1CDA92C-26CC-4AFE-9DEE-F774BD340CE1}" srcOrd="0" destOrd="0" presId="urn:microsoft.com/office/officeart/2005/8/layout/hierarchy1"/>
    <dgm:cxn modelId="{AB572E9D-B0EC-4FB7-9AAD-69DAADA5E723}" type="presParOf" srcId="{08D5F5F0-9516-486C-8FF5-FD243FE4D89C}" destId="{2216EC33-F49D-46C1-9C49-8E334D1C02D4}" srcOrd="1" destOrd="0" presId="urn:microsoft.com/office/officeart/2005/8/layout/hierarchy1"/>
    <dgm:cxn modelId="{9C7D100D-58A4-4A37-876A-3CC6ACFC29D3}" type="presParOf" srcId="{6E07C892-73FF-4F2C-8266-FDC9CE15066F}" destId="{C691AA3F-C9D6-4FDA-A986-A5DECC8D32CE}" srcOrd="1" destOrd="0" presId="urn:microsoft.com/office/officeart/2005/8/layout/hierarchy1"/>
    <dgm:cxn modelId="{048BEF2D-5FC0-C140-B10F-8B31A6D1B016}" type="presParOf" srcId="{3DDC54F4-AF58-194A-A4B6-DC7EA8E777A5}" destId="{29DC0CB8-4578-1B4C-8A09-122BA0021126}" srcOrd="1" destOrd="0" presId="urn:microsoft.com/office/officeart/2005/8/layout/hierarchy1"/>
    <dgm:cxn modelId="{8C5948E7-FE3B-2547-AA6E-62439A8BF1CA}" type="presParOf" srcId="{29DC0CB8-4578-1B4C-8A09-122BA0021126}" destId="{54189FFE-B24D-4245-BC6E-5C3DFD89E568}" srcOrd="0" destOrd="0" presId="urn:microsoft.com/office/officeart/2005/8/layout/hierarchy1"/>
    <dgm:cxn modelId="{5CB2BF5A-E935-7345-8217-3ED4F0078361}" type="presParOf" srcId="{54189FFE-B24D-4245-BC6E-5C3DFD89E568}" destId="{80137D08-D2F6-6346-8974-F47C8A3A369E}" srcOrd="0" destOrd="0" presId="urn:microsoft.com/office/officeart/2005/8/layout/hierarchy1"/>
    <dgm:cxn modelId="{4A005F3C-BD0A-B74D-B7EF-E5DCAA5317AA}" type="presParOf" srcId="{54189FFE-B24D-4245-BC6E-5C3DFD89E568}" destId="{FD08F1AD-0710-8E45-9DCB-F5138DC187B8}" srcOrd="1" destOrd="0" presId="urn:microsoft.com/office/officeart/2005/8/layout/hierarchy1"/>
    <dgm:cxn modelId="{CA2ED8D7-4C5A-ED48-859F-06C2D62DCEA0}" type="presParOf" srcId="{29DC0CB8-4578-1B4C-8A09-122BA0021126}" destId="{D2232B57-DE6B-9940-8077-F5D3C0601C5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A777241-E25C-4C5B-8D35-6434BD386C4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9528DB0-AA02-43B6-A35A-20F5645E9CBB}">
      <dgm:prSet/>
      <dgm:spPr/>
      <dgm:t>
        <a:bodyPr/>
        <a:lstStyle/>
        <a:p>
          <a:r>
            <a:rPr lang="en-US" dirty="0" smtClean="0"/>
            <a:t>The need for an meaningful, explicit and clear vocabulary of civic friendship and attendant virtues – conceptually and in practice</a:t>
          </a:r>
          <a:endParaRPr lang="en-US" dirty="0"/>
        </a:p>
      </dgm:t>
    </dgm:pt>
    <dgm:pt modelId="{C86ACC0B-B03F-4397-9771-DE24BB55E650}" type="parTrans" cxnId="{206B54E0-4594-4013-BAD0-7A91266816FF}">
      <dgm:prSet/>
      <dgm:spPr/>
      <dgm:t>
        <a:bodyPr/>
        <a:lstStyle/>
        <a:p>
          <a:endParaRPr lang="en-US"/>
        </a:p>
      </dgm:t>
    </dgm:pt>
    <dgm:pt modelId="{62F05A20-6445-4702-A7D1-860EF9101032}" type="sibTrans" cxnId="{206B54E0-4594-4013-BAD0-7A91266816FF}">
      <dgm:prSet/>
      <dgm:spPr/>
      <dgm:t>
        <a:bodyPr/>
        <a:lstStyle/>
        <a:p>
          <a:endParaRPr lang="en-US"/>
        </a:p>
      </dgm:t>
    </dgm:pt>
    <dgm:pt modelId="{B0B9BC2D-6BCD-4886-9F4E-EAAB37B83A67}">
      <dgm:prSet/>
      <dgm:spPr>
        <a:solidFill>
          <a:schemeClr val="accent3">
            <a:lumMod val="60000"/>
            <a:lumOff val="40000"/>
          </a:schemeClr>
        </a:solidFill>
      </dgm:spPr>
      <dgm:t>
        <a:bodyPr/>
        <a:lstStyle/>
        <a:p>
          <a:r>
            <a:rPr lang="en-US" dirty="0" smtClean="0"/>
            <a:t>Recovering</a:t>
          </a:r>
          <a:r>
            <a:rPr lang="en-US" baseline="0" dirty="0" smtClean="0"/>
            <a:t> a positive sense of concern and sacrifice for others</a:t>
          </a:r>
          <a:endParaRPr lang="en-US" dirty="0"/>
        </a:p>
      </dgm:t>
    </dgm:pt>
    <dgm:pt modelId="{75052795-DE89-4B95-9473-B80DAF97E555}" type="parTrans" cxnId="{7FAE6CB6-2BEA-4592-9FFB-B1819C30D68C}">
      <dgm:prSet/>
      <dgm:spPr/>
      <dgm:t>
        <a:bodyPr/>
        <a:lstStyle/>
        <a:p>
          <a:endParaRPr lang="en-US"/>
        </a:p>
      </dgm:t>
    </dgm:pt>
    <dgm:pt modelId="{71155F3D-D6A4-4B91-9707-83E857F1DBB9}" type="sibTrans" cxnId="{7FAE6CB6-2BEA-4592-9FFB-B1819C30D68C}">
      <dgm:prSet/>
      <dgm:spPr/>
      <dgm:t>
        <a:bodyPr/>
        <a:lstStyle/>
        <a:p>
          <a:endParaRPr lang="en-US"/>
        </a:p>
      </dgm:t>
    </dgm:pt>
    <dgm:pt modelId="{47981A8C-0764-4B52-A9EC-6F6167309EA0}">
      <dgm:prSet/>
      <dgm:spPr/>
      <dgm:t>
        <a:bodyPr/>
        <a:lstStyle/>
        <a:p>
          <a:r>
            <a:rPr lang="en-US" dirty="0" smtClean="0"/>
            <a:t>Pedagogical strategies and approaches?</a:t>
          </a:r>
          <a:endParaRPr lang="en-US" dirty="0"/>
        </a:p>
      </dgm:t>
    </dgm:pt>
    <dgm:pt modelId="{D76915FF-DC3E-40B4-A610-61B06A17BABE}" type="parTrans" cxnId="{4C69B548-ED1C-4811-98E0-3DFF3DE81E95}">
      <dgm:prSet/>
      <dgm:spPr/>
      <dgm:t>
        <a:bodyPr/>
        <a:lstStyle/>
        <a:p>
          <a:endParaRPr lang="en-US"/>
        </a:p>
      </dgm:t>
    </dgm:pt>
    <dgm:pt modelId="{1AB1B124-5C09-4B8D-A7BD-EFC70E7E825C}" type="sibTrans" cxnId="{4C69B548-ED1C-4811-98E0-3DFF3DE81E95}">
      <dgm:prSet/>
      <dgm:spPr/>
      <dgm:t>
        <a:bodyPr/>
        <a:lstStyle/>
        <a:p>
          <a:endParaRPr lang="en-US"/>
        </a:p>
      </dgm:t>
    </dgm:pt>
    <dgm:pt modelId="{23F42B86-241F-F14E-92F2-6CBD301E8CDD}" type="pres">
      <dgm:prSet presAssocID="{6A777241-E25C-4C5B-8D35-6434BD386C4A}" presName="linear" presStyleCnt="0">
        <dgm:presLayoutVars>
          <dgm:animLvl val="lvl"/>
          <dgm:resizeHandles val="exact"/>
        </dgm:presLayoutVars>
      </dgm:prSet>
      <dgm:spPr/>
      <dgm:t>
        <a:bodyPr/>
        <a:lstStyle/>
        <a:p>
          <a:endParaRPr lang="en-US"/>
        </a:p>
      </dgm:t>
    </dgm:pt>
    <dgm:pt modelId="{426EF752-7D8D-864E-81DB-7F22177318F4}" type="pres">
      <dgm:prSet presAssocID="{19528DB0-AA02-43B6-A35A-20F5645E9CBB}" presName="parentText" presStyleLbl="node1" presStyleIdx="0" presStyleCnt="3">
        <dgm:presLayoutVars>
          <dgm:chMax val="0"/>
          <dgm:bulletEnabled val="1"/>
        </dgm:presLayoutVars>
      </dgm:prSet>
      <dgm:spPr/>
      <dgm:t>
        <a:bodyPr/>
        <a:lstStyle/>
        <a:p>
          <a:endParaRPr lang="en-US"/>
        </a:p>
      </dgm:t>
    </dgm:pt>
    <dgm:pt modelId="{C129B02F-32A0-6A4C-A65B-B11AE7733F48}" type="pres">
      <dgm:prSet presAssocID="{62F05A20-6445-4702-A7D1-860EF9101032}" presName="spacer" presStyleCnt="0"/>
      <dgm:spPr/>
    </dgm:pt>
    <dgm:pt modelId="{FAE211C3-70F2-2449-986F-91190BAA09A9}" type="pres">
      <dgm:prSet presAssocID="{B0B9BC2D-6BCD-4886-9F4E-EAAB37B83A67}" presName="parentText" presStyleLbl="node1" presStyleIdx="1" presStyleCnt="3">
        <dgm:presLayoutVars>
          <dgm:chMax val="0"/>
          <dgm:bulletEnabled val="1"/>
        </dgm:presLayoutVars>
      </dgm:prSet>
      <dgm:spPr/>
      <dgm:t>
        <a:bodyPr/>
        <a:lstStyle/>
        <a:p>
          <a:endParaRPr lang="en-US"/>
        </a:p>
      </dgm:t>
    </dgm:pt>
    <dgm:pt modelId="{EC1ADE3A-FC67-D74C-A58A-6FB6947B7309}" type="pres">
      <dgm:prSet presAssocID="{71155F3D-D6A4-4B91-9707-83E857F1DBB9}" presName="spacer" presStyleCnt="0"/>
      <dgm:spPr/>
    </dgm:pt>
    <dgm:pt modelId="{AC1A2506-CF90-3440-86E2-3084C4BE2EFF}" type="pres">
      <dgm:prSet presAssocID="{47981A8C-0764-4B52-A9EC-6F6167309EA0}" presName="parentText" presStyleLbl="node1" presStyleIdx="2" presStyleCnt="3">
        <dgm:presLayoutVars>
          <dgm:chMax val="0"/>
          <dgm:bulletEnabled val="1"/>
        </dgm:presLayoutVars>
      </dgm:prSet>
      <dgm:spPr/>
      <dgm:t>
        <a:bodyPr/>
        <a:lstStyle/>
        <a:p>
          <a:endParaRPr lang="en-US"/>
        </a:p>
      </dgm:t>
    </dgm:pt>
  </dgm:ptLst>
  <dgm:cxnLst>
    <dgm:cxn modelId="{CE0167AE-5A82-C94D-AA2C-29F1751352AE}" type="presOf" srcId="{19528DB0-AA02-43B6-A35A-20F5645E9CBB}" destId="{426EF752-7D8D-864E-81DB-7F22177318F4}" srcOrd="0" destOrd="0" presId="urn:microsoft.com/office/officeart/2005/8/layout/vList2"/>
    <dgm:cxn modelId="{4C69B548-ED1C-4811-98E0-3DFF3DE81E95}" srcId="{6A777241-E25C-4C5B-8D35-6434BD386C4A}" destId="{47981A8C-0764-4B52-A9EC-6F6167309EA0}" srcOrd="2" destOrd="0" parTransId="{D76915FF-DC3E-40B4-A610-61B06A17BABE}" sibTransId="{1AB1B124-5C09-4B8D-A7BD-EFC70E7E825C}"/>
    <dgm:cxn modelId="{CFBA8C42-9140-B445-88CF-8008AEE75CB7}" type="presOf" srcId="{B0B9BC2D-6BCD-4886-9F4E-EAAB37B83A67}" destId="{FAE211C3-70F2-2449-986F-91190BAA09A9}" srcOrd="0" destOrd="0" presId="urn:microsoft.com/office/officeart/2005/8/layout/vList2"/>
    <dgm:cxn modelId="{7FAE6CB6-2BEA-4592-9FFB-B1819C30D68C}" srcId="{6A777241-E25C-4C5B-8D35-6434BD386C4A}" destId="{B0B9BC2D-6BCD-4886-9F4E-EAAB37B83A67}" srcOrd="1" destOrd="0" parTransId="{75052795-DE89-4B95-9473-B80DAF97E555}" sibTransId="{71155F3D-D6A4-4B91-9707-83E857F1DBB9}"/>
    <dgm:cxn modelId="{3EB8F62A-4AB7-E742-8838-F5C6A4557C82}" type="presOf" srcId="{6A777241-E25C-4C5B-8D35-6434BD386C4A}" destId="{23F42B86-241F-F14E-92F2-6CBD301E8CDD}" srcOrd="0" destOrd="0" presId="urn:microsoft.com/office/officeart/2005/8/layout/vList2"/>
    <dgm:cxn modelId="{206B54E0-4594-4013-BAD0-7A91266816FF}" srcId="{6A777241-E25C-4C5B-8D35-6434BD386C4A}" destId="{19528DB0-AA02-43B6-A35A-20F5645E9CBB}" srcOrd="0" destOrd="0" parTransId="{C86ACC0B-B03F-4397-9771-DE24BB55E650}" sibTransId="{62F05A20-6445-4702-A7D1-860EF9101032}"/>
    <dgm:cxn modelId="{7F160D4D-05C2-424E-ABB3-FB63A80A99B8}" type="presOf" srcId="{47981A8C-0764-4B52-A9EC-6F6167309EA0}" destId="{AC1A2506-CF90-3440-86E2-3084C4BE2EFF}" srcOrd="0" destOrd="0" presId="urn:microsoft.com/office/officeart/2005/8/layout/vList2"/>
    <dgm:cxn modelId="{71B82E5C-DB33-2E47-B099-CD85CEE77FA1}" type="presParOf" srcId="{23F42B86-241F-F14E-92F2-6CBD301E8CDD}" destId="{426EF752-7D8D-864E-81DB-7F22177318F4}" srcOrd="0" destOrd="0" presId="urn:microsoft.com/office/officeart/2005/8/layout/vList2"/>
    <dgm:cxn modelId="{EE20AF02-8804-AB4C-BD15-E153650A9D08}" type="presParOf" srcId="{23F42B86-241F-F14E-92F2-6CBD301E8CDD}" destId="{C129B02F-32A0-6A4C-A65B-B11AE7733F48}" srcOrd="1" destOrd="0" presId="urn:microsoft.com/office/officeart/2005/8/layout/vList2"/>
    <dgm:cxn modelId="{8FB608A0-2A5C-F141-9F55-C19D3CEE1B57}" type="presParOf" srcId="{23F42B86-241F-F14E-92F2-6CBD301E8CDD}" destId="{FAE211C3-70F2-2449-986F-91190BAA09A9}" srcOrd="2" destOrd="0" presId="urn:microsoft.com/office/officeart/2005/8/layout/vList2"/>
    <dgm:cxn modelId="{8C18D774-DE44-0D42-9684-61B920961294}" type="presParOf" srcId="{23F42B86-241F-F14E-92F2-6CBD301E8CDD}" destId="{EC1ADE3A-FC67-D74C-A58A-6FB6947B7309}" srcOrd="3" destOrd="0" presId="urn:microsoft.com/office/officeart/2005/8/layout/vList2"/>
    <dgm:cxn modelId="{93978E1B-A37F-554B-B869-06DB605B0FAC}" type="presParOf" srcId="{23F42B86-241F-F14E-92F2-6CBD301E8CDD}" destId="{AC1A2506-CF90-3440-86E2-3084C4BE2EF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C15F10-C98F-405D-8138-03AE113CD83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BC2A310-A2DD-4D1C-882B-B80DE2EB1FA7}">
      <dgm:prSet/>
      <dgm:spPr/>
      <dgm:t>
        <a:bodyPr/>
        <a:lstStyle/>
        <a:p>
          <a:r>
            <a:rPr lang="en-US"/>
            <a:t>What kinds of societies do we want to live in?</a:t>
          </a:r>
        </a:p>
      </dgm:t>
    </dgm:pt>
    <dgm:pt modelId="{B3CE480D-11D1-4D92-86C4-34F3D5C80919}" type="parTrans" cxnId="{43FE7D1C-23BA-49F2-8A3B-0B52D422325B}">
      <dgm:prSet/>
      <dgm:spPr/>
      <dgm:t>
        <a:bodyPr/>
        <a:lstStyle/>
        <a:p>
          <a:endParaRPr lang="en-US"/>
        </a:p>
      </dgm:t>
    </dgm:pt>
    <dgm:pt modelId="{6379DA1C-E280-4DF8-8DE1-3C19F9F29E41}" type="sibTrans" cxnId="{43FE7D1C-23BA-49F2-8A3B-0B52D422325B}">
      <dgm:prSet/>
      <dgm:spPr/>
      <dgm:t>
        <a:bodyPr/>
        <a:lstStyle/>
        <a:p>
          <a:endParaRPr lang="en-US"/>
        </a:p>
      </dgm:t>
    </dgm:pt>
    <dgm:pt modelId="{7665E7AD-84CB-4AEE-AF65-973C8933CC83}">
      <dgm:prSet/>
      <dgm:spPr/>
      <dgm:t>
        <a:bodyPr/>
        <a:lstStyle/>
        <a:p>
          <a:r>
            <a:rPr lang="en-US"/>
            <a:t>Problems of deep disagreement, polarization, and acrimony</a:t>
          </a:r>
        </a:p>
      </dgm:t>
    </dgm:pt>
    <dgm:pt modelId="{02899BA5-2BCA-4794-B0B8-AB6D34CA6F75}" type="parTrans" cxnId="{3FA65970-2488-41F5-A9E3-906462EC5556}">
      <dgm:prSet/>
      <dgm:spPr/>
      <dgm:t>
        <a:bodyPr/>
        <a:lstStyle/>
        <a:p>
          <a:endParaRPr lang="en-US"/>
        </a:p>
      </dgm:t>
    </dgm:pt>
    <dgm:pt modelId="{7017E23A-9843-461C-A803-BAC1F86A421F}" type="sibTrans" cxnId="{3FA65970-2488-41F5-A9E3-906462EC5556}">
      <dgm:prSet/>
      <dgm:spPr/>
      <dgm:t>
        <a:bodyPr/>
        <a:lstStyle/>
        <a:p>
          <a:endParaRPr lang="en-US"/>
        </a:p>
      </dgm:t>
    </dgm:pt>
    <dgm:pt modelId="{B7E03DF5-0128-4515-8B2D-56E4C7DA1EA5}">
      <dgm:prSet/>
      <dgm:spPr/>
      <dgm:t>
        <a:bodyPr/>
        <a:lstStyle/>
        <a:p>
          <a:r>
            <a:rPr lang="en-US"/>
            <a:t>Some terms of discourse have been used to address this, e.g., civility, tolerance, respect, empathy, etc.</a:t>
          </a:r>
        </a:p>
      </dgm:t>
    </dgm:pt>
    <dgm:pt modelId="{629443B0-AE68-4BAB-8483-5966444A5CAB}" type="parTrans" cxnId="{F09B5966-3A5A-4763-ABDB-7718B9CD72D0}">
      <dgm:prSet/>
      <dgm:spPr/>
      <dgm:t>
        <a:bodyPr/>
        <a:lstStyle/>
        <a:p>
          <a:endParaRPr lang="en-US"/>
        </a:p>
      </dgm:t>
    </dgm:pt>
    <dgm:pt modelId="{475DF3A9-4179-4A5E-A08A-A62A99438F2B}" type="sibTrans" cxnId="{F09B5966-3A5A-4763-ABDB-7718B9CD72D0}">
      <dgm:prSet/>
      <dgm:spPr/>
      <dgm:t>
        <a:bodyPr/>
        <a:lstStyle/>
        <a:p>
          <a:endParaRPr lang="en-US"/>
        </a:p>
      </dgm:t>
    </dgm:pt>
    <dgm:pt modelId="{3DBF6D06-ADF2-483A-9975-C2EB60A8E731}">
      <dgm:prSet/>
      <dgm:spPr/>
      <dgm:t>
        <a:bodyPr/>
        <a:lstStyle/>
        <a:p>
          <a:r>
            <a:rPr lang="en-US"/>
            <a:t>Does this go far enough? </a:t>
          </a:r>
        </a:p>
      </dgm:t>
    </dgm:pt>
    <dgm:pt modelId="{0BBDCDC4-D98E-4C65-9887-FE16904509BE}" type="parTrans" cxnId="{7DCD8DEF-DD5D-4860-853F-822BB1D35FCD}">
      <dgm:prSet/>
      <dgm:spPr/>
      <dgm:t>
        <a:bodyPr/>
        <a:lstStyle/>
        <a:p>
          <a:endParaRPr lang="en-US"/>
        </a:p>
      </dgm:t>
    </dgm:pt>
    <dgm:pt modelId="{4C668E7C-16E1-42BA-AF48-EAC21E0BC8AE}" type="sibTrans" cxnId="{7DCD8DEF-DD5D-4860-853F-822BB1D35FCD}">
      <dgm:prSet/>
      <dgm:spPr/>
      <dgm:t>
        <a:bodyPr/>
        <a:lstStyle/>
        <a:p>
          <a:endParaRPr lang="en-US"/>
        </a:p>
      </dgm:t>
    </dgm:pt>
    <dgm:pt modelId="{1D612D6A-AC8D-1547-ACD8-A2D6F30F5EAE}" type="pres">
      <dgm:prSet presAssocID="{2BC15F10-C98F-405D-8138-03AE113CD833}" presName="linear" presStyleCnt="0">
        <dgm:presLayoutVars>
          <dgm:animLvl val="lvl"/>
          <dgm:resizeHandles val="exact"/>
        </dgm:presLayoutVars>
      </dgm:prSet>
      <dgm:spPr/>
      <dgm:t>
        <a:bodyPr/>
        <a:lstStyle/>
        <a:p>
          <a:endParaRPr lang="en-US"/>
        </a:p>
      </dgm:t>
    </dgm:pt>
    <dgm:pt modelId="{A015AED4-AEEA-6641-9828-C0A65755F87F}" type="pres">
      <dgm:prSet presAssocID="{2BC2A310-A2DD-4D1C-882B-B80DE2EB1FA7}" presName="parentText" presStyleLbl="node1" presStyleIdx="0" presStyleCnt="4">
        <dgm:presLayoutVars>
          <dgm:chMax val="0"/>
          <dgm:bulletEnabled val="1"/>
        </dgm:presLayoutVars>
      </dgm:prSet>
      <dgm:spPr/>
      <dgm:t>
        <a:bodyPr/>
        <a:lstStyle/>
        <a:p>
          <a:endParaRPr lang="en-US"/>
        </a:p>
      </dgm:t>
    </dgm:pt>
    <dgm:pt modelId="{107817D5-BFDB-8143-8C61-2985CDBAFB6D}" type="pres">
      <dgm:prSet presAssocID="{6379DA1C-E280-4DF8-8DE1-3C19F9F29E41}" presName="spacer" presStyleCnt="0"/>
      <dgm:spPr/>
    </dgm:pt>
    <dgm:pt modelId="{A9DCF73C-3824-9E42-A2F8-05C1D581A200}" type="pres">
      <dgm:prSet presAssocID="{7665E7AD-84CB-4AEE-AF65-973C8933CC83}" presName="parentText" presStyleLbl="node1" presStyleIdx="1" presStyleCnt="4">
        <dgm:presLayoutVars>
          <dgm:chMax val="0"/>
          <dgm:bulletEnabled val="1"/>
        </dgm:presLayoutVars>
      </dgm:prSet>
      <dgm:spPr/>
      <dgm:t>
        <a:bodyPr/>
        <a:lstStyle/>
        <a:p>
          <a:endParaRPr lang="en-US"/>
        </a:p>
      </dgm:t>
    </dgm:pt>
    <dgm:pt modelId="{537C55A1-8EDA-4548-9467-5017D632EB1F}" type="pres">
      <dgm:prSet presAssocID="{7017E23A-9843-461C-A803-BAC1F86A421F}" presName="spacer" presStyleCnt="0"/>
      <dgm:spPr/>
    </dgm:pt>
    <dgm:pt modelId="{20D5BA6C-C196-8544-A2B1-FDA1A5FFC5B5}" type="pres">
      <dgm:prSet presAssocID="{B7E03DF5-0128-4515-8B2D-56E4C7DA1EA5}" presName="parentText" presStyleLbl="node1" presStyleIdx="2" presStyleCnt="4">
        <dgm:presLayoutVars>
          <dgm:chMax val="0"/>
          <dgm:bulletEnabled val="1"/>
        </dgm:presLayoutVars>
      </dgm:prSet>
      <dgm:spPr/>
      <dgm:t>
        <a:bodyPr/>
        <a:lstStyle/>
        <a:p>
          <a:endParaRPr lang="en-US"/>
        </a:p>
      </dgm:t>
    </dgm:pt>
    <dgm:pt modelId="{69D72C20-2246-014E-AA5B-05B38B77EAB3}" type="pres">
      <dgm:prSet presAssocID="{475DF3A9-4179-4A5E-A08A-A62A99438F2B}" presName="spacer" presStyleCnt="0"/>
      <dgm:spPr/>
    </dgm:pt>
    <dgm:pt modelId="{8F32AB22-0D17-684C-9DC5-F13004470869}" type="pres">
      <dgm:prSet presAssocID="{3DBF6D06-ADF2-483A-9975-C2EB60A8E731}" presName="parentText" presStyleLbl="node1" presStyleIdx="3" presStyleCnt="4">
        <dgm:presLayoutVars>
          <dgm:chMax val="0"/>
          <dgm:bulletEnabled val="1"/>
        </dgm:presLayoutVars>
      </dgm:prSet>
      <dgm:spPr/>
      <dgm:t>
        <a:bodyPr/>
        <a:lstStyle/>
        <a:p>
          <a:endParaRPr lang="en-US"/>
        </a:p>
      </dgm:t>
    </dgm:pt>
  </dgm:ptLst>
  <dgm:cxnLst>
    <dgm:cxn modelId="{3FA65970-2488-41F5-A9E3-906462EC5556}" srcId="{2BC15F10-C98F-405D-8138-03AE113CD833}" destId="{7665E7AD-84CB-4AEE-AF65-973C8933CC83}" srcOrd="1" destOrd="0" parTransId="{02899BA5-2BCA-4794-B0B8-AB6D34CA6F75}" sibTransId="{7017E23A-9843-461C-A803-BAC1F86A421F}"/>
    <dgm:cxn modelId="{E44E667D-CB5D-0E4E-9811-FA94BD3430B3}" type="presOf" srcId="{2BC15F10-C98F-405D-8138-03AE113CD833}" destId="{1D612D6A-AC8D-1547-ACD8-A2D6F30F5EAE}" srcOrd="0" destOrd="0" presId="urn:microsoft.com/office/officeart/2005/8/layout/vList2"/>
    <dgm:cxn modelId="{24A8A7F4-9E19-8C49-89FA-32202B113421}" type="presOf" srcId="{2BC2A310-A2DD-4D1C-882B-B80DE2EB1FA7}" destId="{A015AED4-AEEA-6641-9828-C0A65755F87F}" srcOrd="0" destOrd="0" presId="urn:microsoft.com/office/officeart/2005/8/layout/vList2"/>
    <dgm:cxn modelId="{F09B5966-3A5A-4763-ABDB-7718B9CD72D0}" srcId="{2BC15F10-C98F-405D-8138-03AE113CD833}" destId="{B7E03DF5-0128-4515-8B2D-56E4C7DA1EA5}" srcOrd="2" destOrd="0" parTransId="{629443B0-AE68-4BAB-8483-5966444A5CAB}" sibTransId="{475DF3A9-4179-4A5E-A08A-A62A99438F2B}"/>
    <dgm:cxn modelId="{D226DA26-43DB-6D4B-AD74-F248511DCD09}" type="presOf" srcId="{B7E03DF5-0128-4515-8B2D-56E4C7DA1EA5}" destId="{20D5BA6C-C196-8544-A2B1-FDA1A5FFC5B5}" srcOrd="0" destOrd="0" presId="urn:microsoft.com/office/officeart/2005/8/layout/vList2"/>
    <dgm:cxn modelId="{708E3EBC-C97D-6E4D-9472-1A1270F0C3D0}" type="presOf" srcId="{7665E7AD-84CB-4AEE-AF65-973C8933CC83}" destId="{A9DCF73C-3824-9E42-A2F8-05C1D581A200}" srcOrd="0" destOrd="0" presId="urn:microsoft.com/office/officeart/2005/8/layout/vList2"/>
    <dgm:cxn modelId="{43FE7D1C-23BA-49F2-8A3B-0B52D422325B}" srcId="{2BC15F10-C98F-405D-8138-03AE113CD833}" destId="{2BC2A310-A2DD-4D1C-882B-B80DE2EB1FA7}" srcOrd="0" destOrd="0" parTransId="{B3CE480D-11D1-4D92-86C4-34F3D5C80919}" sibTransId="{6379DA1C-E280-4DF8-8DE1-3C19F9F29E41}"/>
    <dgm:cxn modelId="{7DCD8DEF-DD5D-4860-853F-822BB1D35FCD}" srcId="{2BC15F10-C98F-405D-8138-03AE113CD833}" destId="{3DBF6D06-ADF2-483A-9975-C2EB60A8E731}" srcOrd="3" destOrd="0" parTransId="{0BBDCDC4-D98E-4C65-9887-FE16904509BE}" sibTransId="{4C668E7C-16E1-42BA-AF48-EAC21E0BC8AE}"/>
    <dgm:cxn modelId="{24AC720D-025A-2B43-83DD-4DC11F8E1B86}" type="presOf" srcId="{3DBF6D06-ADF2-483A-9975-C2EB60A8E731}" destId="{8F32AB22-0D17-684C-9DC5-F13004470869}" srcOrd="0" destOrd="0" presId="urn:microsoft.com/office/officeart/2005/8/layout/vList2"/>
    <dgm:cxn modelId="{A3B0F650-0A7C-114C-9479-6A47A4DC64D0}" type="presParOf" srcId="{1D612D6A-AC8D-1547-ACD8-A2D6F30F5EAE}" destId="{A015AED4-AEEA-6641-9828-C0A65755F87F}" srcOrd="0" destOrd="0" presId="urn:microsoft.com/office/officeart/2005/8/layout/vList2"/>
    <dgm:cxn modelId="{569CDB2D-3A2B-164D-A189-36E67F2612A2}" type="presParOf" srcId="{1D612D6A-AC8D-1547-ACD8-A2D6F30F5EAE}" destId="{107817D5-BFDB-8143-8C61-2985CDBAFB6D}" srcOrd="1" destOrd="0" presId="urn:microsoft.com/office/officeart/2005/8/layout/vList2"/>
    <dgm:cxn modelId="{E7356F82-859F-F74F-8792-FDE4495494E4}" type="presParOf" srcId="{1D612D6A-AC8D-1547-ACD8-A2D6F30F5EAE}" destId="{A9DCF73C-3824-9E42-A2F8-05C1D581A200}" srcOrd="2" destOrd="0" presId="urn:microsoft.com/office/officeart/2005/8/layout/vList2"/>
    <dgm:cxn modelId="{A1955871-3B76-1F48-9FBE-1D511573211A}" type="presParOf" srcId="{1D612D6A-AC8D-1547-ACD8-A2D6F30F5EAE}" destId="{537C55A1-8EDA-4548-9467-5017D632EB1F}" srcOrd="3" destOrd="0" presId="urn:microsoft.com/office/officeart/2005/8/layout/vList2"/>
    <dgm:cxn modelId="{770128E7-B0A7-DA44-8D80-FC85B3622F82}" type="presParOf" srcId="{1D612D6A-AC8D-1547-ACD8-A2D6F30F5EAE}" destId="{20D5BA6C-C196-8544-A2B1-FDA1A5FFC5B5}" srcOrd="4" destOrd="0" presId="urn:microsoft.com/office/officeart/2005/8/layout/vList2"/>
    <dgm:cxn modelId="{550C5B35-716C-F548-91FB-DFE9A39A750C}" type="presParOf" srcId="{1D612D6A-AC8D-1547-ACD8-A2D6F30F5EAE}" destId="{69D72C20-2246-014E-AA5B-05B38B77EAB3}" srcOrd="5" destOrd="0" presId="urn:microsoft.com/office/officeart/2005/8/layout/vList2"/>
    <dgm:cxn modelId="{2C9A64A5-1BC5-2F48-8828-31E00B1ECEB8}" type="presParOf" srcId="{1D612D6A-AC8D-1547-ACD8-A2D6F30F5EAE}" destId="{8F32AB22-0D17-684C-9DC5-F1300447086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2C913C-22DD-411C-9747-7F167697A0C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844DA18-5C1F-4404-B8E1-9DE3AA3AC1B8}">
      <dgm:prSet/>
      <dgm:spPr/>
      <dgm:t>
        <a:bodyPr/>
        <a:lstStyle/>
        <a:p>
          <a:r>
            <a:rPr lang="en-US"/>
            <a:t>A small but vibrant literature exists on civic friendship – an ancient notion, harkening back to Aristotle. </a:t>
          </a:r>
        </a:p>
      </dgm:t>
    </dgm:pt>
    <dgm:pt modelId="{29F6521E-45F9-49D8-878B-B77C2F2307D9}" type="parTrans" cxnId="{DB5E6409-3526-4D78-ABB9-2997B2BF1C6B}">
      <dgm:prSet/>
      <dgm:spPr/>
      <dgm:t>
        <a:bodyPr/>
        <a:lstStyle/>
        <a:p>
          <a:endParaRPr lang="en-US"/>
        </a:p>
      </dgm:t>
    </dgm:pt>
    <dgm:pt modelId="{A434E2E7-7EEA-475C-B1F6-764A52DBD78D}" type="sibTrans" cxnId="{DB5E6409-3526-4D78-ABB9-2997B2BF1C6B}">
      <dgm:prSet/>
      <dgm:spPr/>
      <dgm:t>
        <a:bodyPr/>
        <a:lstStyle/>
        <a:p>
          <a:endParaRPr lang="en-US"/>
        </a:p>
      </dgm:t>
    </dgm:pt>
    <dgm:pt modelId="{5692C86C-1E80-4862-961F-99AC867D3F7E}">
      <dgm:prSet/>
      <dgm:spPr/>
      <dgm:t>
        <a:bodyPr/>
        <a:lstStyle/>
        <a:p>
          <a:r>
            <a:rPr lang="en-US"/>
            <a:t>Most basically, civic friendship seems to be a kind of relationship that can exist amongst members of polities or even larger groups.</a:t>
          </a:r>
        </a:p>
      </dgm:t>
    </dgm:pt>
    <dgm:pt modelId="{E89387EB-CDAD-4E15-80F4-B032E9FF781F}" type="parTrans" cxnId="{693A6AE9-CD28-4A72-A146-0871B7C2CB17}">
      <dgm:prSet/>
      <dgm:spPr/>
      <dgm:t>
        <a:bodyPr/>
        <a:lstStyle/>
        <a:p>
          <a:endParaRPr lang="en-US"/>
        </a:p>
      </dgm:t>
    </dgm:pt>
    <dgm:pt modelId="{33D77F25-120A-4CDB-810E-614E5F23BF9A}" type="sibTrans" cxnId="{693A6AE9-CD28-4A72-A146-0871B7C2CB17}">
      <dgm:prSet/>
      <dgm:spPr/>
      <dgm:t>
        <a:bodyPr/>
        <a:lstStyle/>
        <a:p>
          <a:endParaRPr lang="en-US"/>
        </a:p>
      </dgm:t>
    </dgm:pt>
    <dgm:pt modelId="{FE8CE20B-486A-4137-96A5-231CD99AA10B}">
      <dgm:prSet/>
      <dgm:spPr/>
      <dgm:t>
        <a:bodyPr/>
        <a:lstStyle/>
        <a:p>
          <a:r>
            <a:rPr lang="en-US"/>
            <a:t>Internal conditions of civic friendship – what are the virtues and other personality factors, e.g., the tendency to form social bonds, that can contribute to someone’s ability to form civic friendships?</a:t>
          </a:r>
        </a:p>
      </dgm:t>
    </dgm:pt>
    <dgm:pt modelId="{DEA0940C-9E58-4343-879D-9CF6C73F87EE}" type="parTrans" cxnId="{3E111024-2222-4B19-B3BE-1F63870E8FB5}">
      <dgm:prSet/>
      <dgm:spPr/>
      <dgm:t>
        <a:bodyPr/>
        <a:lstStyle/>
        <a:p>
          <a:endParaRPr lang="en-US"/>
        </a:p>
      </dgm:t>
    </dgm:pt>
    <dgm:pt modelId="{81FC2949-E390-45BD-8481-CD7FE3C0A4DA}" type="sibTrans" cxnId="{3E111024-2222-4B19-B3BE-1F63870E8FB5}">
      <dgm:prSet/>
      <dgm:spPr/>
      <dgm:t>
        <a:bodyPr/>
        <a:lstStyle/>
        <a:p>
          <a:endParaRPr lang="en-US"/>
        </a:p>
      </dgm:t>
    </dgm:pt>
    <dgm:pt modelId="{ECD5DF9A-8B52-41FD-8717-DD77DCA8D419}">
      <dgm:prSet/>
      <dgm:spPr/>
      <dgm:t>
        <a:bodyPr/>
        <a:lstStyle/>
        <a:p>
          <a:r>
            <a:rPr lang="en-US"/>
            <a:t>External conditions – Features of polities or societies that can help civic friendships to take root and grow.</a:t>
          </a:r>
        </a:p>
      </dgm:t>
    </dgm:pt>
    <dgm:pt modelId="{895B1E41-9E80-47F5-89EC-DCF7ED05859E}" type="parTrans" cxnId="{911EE149-6A37-4253-AAEE-181E5D2BA4B3}">
      <dgm:prSet/>
      <dgm:spPr/>
      <dgm:t>
        <a:bodyPr/>
        <a:lstStyle/>
        <a:p>
          <a:endParaRPr lang="en-US"/>
        </a:p>
      </dgm:t>
    </dgm:pt>
    <dgm:pt modelId="{254DA44E-F843-43D9-93A9-8B425E784976}" type="sibTrans" cxnId="{911EE149-6A37-4253-AAEE-181E5D2BA4B3}">
      <dgm:prSet/>
      <dgm:spPr/>
      <dgm:t>
        <a:bodyPr/>
        <a:lstStyle/>
        <a:p>
          <a:endParaRPr lang="en-US"/>
        </a:p>
      </dgm:t>
    </dgm:pt>
    <dgm:pt modelId="{3FA3E586-AAAE-1646-8EDA-0C616266BF4E}" type="pres">
      <dgm:prSet presAssocID="{0F2C913C-22DD-411C-9747-7F167697A0C6}" presName="linear" presStyleCnt="0">
        <dgm:presLayoutVars>
          <dgm:animLvl val="lvl"/>
          <dgm:resizeHandles val="exact"/>
        </dgm:presLayoutVars>
      </dgm:prSet>
      <dgm:spPr/>
      <dgm:t>
        <a:bodyPr/>
        <a:lstStyle/>
        <a:p>
          <a:endParaRPr lang="en-US"/>
        </a:p>
      </dgm:t>
    </dgm:pt>
    <dgm:pt modelId="{3B9F6D7E-CEC7-CC4A-9106-3BBFE5F2334D}" type="pres">
      <dgm:prSet presAssocID="{5844DA18-5C1F-4404-B8E1-9DE3AA3AC1B8}" presName="parentText" presStyleLbl="node1" presStyleIdx="0" presStyleCnt="4">
        <dgm:presLayoutVars>
          <dgm:chMax val="0"/>
          <dgm:bulletEnabled val="1"/>
        </dgm:presLayoutVars>
      </dgm:prSet>
      <dgm:spPr/>
      <dgm:t>
        <a:bodyPr/>
        <a:lstStyle/>
        <a:p>
          <a:endParaRPr lang="en-US"/>
        </a:p>
      </dgm:t>
    </dgm:pt>
    <dgm:pt modelId="{EA35B280-BEE7-5445-814C-B8A1D4E82762}" type="pres">
      <dgm:prSet presAssocID="{A434E2E7-7EEA-475C-B1F6-764A52DBD78D}" presName="spacer" presStyleCnt="0"/>
      <dgm:spPr/>
    </dgm:pt>
    <dgm:pt modelId="{D2DFED68-F579-164E-8987-7974F9204E58}" type="pres">
      <dgm:prSet presAssocID="{5692C86C-1E80-4862-961F-99AC867D3F7E}" presName="parentText" presStyleLbl="node1" presStyleIdx="1" presStyleCnt="4">
        <dgm:presLayoutVars>
          <dgm:chMax val="0"/>
          <dgm:bulletEnabled val="1"/>
        </dgm:presLayoutVars>
      </dgm:prSet>
      <dgm:spPr/>
      <dgm:t>
        <a:bodyPr/>
        <a:lstStyle/>
        <a:p>
          <a:endParaRPr lang="en-US"/>
        </a:p>
      </dgm:t>
    </dgm:pt>
    <dgm:pt modelId="{6A2B2D9E-9A13-974E-8C4A-8B32CBA78A2F}" type="pres">
      <dgm:prSet presAssocID="{33D77F25-120A-4CDB-810E-614E5F23BF9A}" presName="spacer" presStyleCnt="0"/>
      <dgm:spPr/>
    </dgm:pt>
    <dgm:pt modelId="{77F1C53F-57D8-954A-946B-A603C2402D2C}" type="pres">
      <dgm:prSet presAssocID="{FE8CE20B-486A-4137-96A5-231CD99AA10B}" presName="parentText" presStyleLbl="node1" presStyleIdx="2" presStyleCnt="4">
        <dgm:presLayoutVars>
          <dgm:chMax val="0"/>
          <dgm:bulletEnabled val="1"/>
        </dgm:presLayoutVars>
      </dgm:prSet>
      <dgm:spPr/>
      <dgm:t>
        <a:bodyPr/>
        <a:lstStyle/>
        <a:p>
          <a:endParaRPr lang="en-US"/>
        </a:p>
      </dgm:t>
    </dgm:pt>
    <dgm:pt modelId="{AE7A1F95-89A8-484B-993A-8BD07FC0DF3E}" type="pres">
      <dgm:prSet presAssocID="{81FC2949-E390-45BD-8481-CD7FE3C0A4DA}" presName="spacer" presStyleCnt="0"/>
      <dgm:spPr/>
    </dgm:pt>
    <dgm:pt modelId="{169A3435-6894-304F-8042-68D40849E220}" type="pres">
      <dgm:prSet presAssocID="{ECD5DF9A-8B52-41FD-8717-DD77DCA8D419}" presName="parentText" presStyleLbl="node1" presStyleIdx="3" presStyleCnt="4">
        <dgm:presLayoutVars>
          <dgm:chMax val="0"/>
          <dgm:bulletEnabled val="1"/>
        </dgm:presLayoutVars>
      </dgm:prSet>
      <dgm:spPr/>
      <dgm:t>
        <a:bodyPr/>
        <a:lstStyle/>
        <a:p>
          <a:endParaRPr lang="en-US"/>
        </a:p>
      </dgm:t>
    </dgm:pt>
  </dgm:ptLst>
  <dgm:cxnLst>
    <dgm:cxn modelId="{E89CECB4-1211-0F46-8BF7-1E3774EEA8E9}" type="presOf" srcId="{0F2C913C-22DD-411C-9747-7F167697A0C6}" destId="{3FA3E586-AAAE-1646-8EDA-0C616266BF4E}" srcOrd="0" destOrd="0" presId="urn:microsoft.com/office/officeart/2005/8/layout/vList2"/>
    <dgm:cxn modelId="{0DF28DC6-4315-5048-AC23-FCA0179152CD}" type="presOf" srcId="{ECD5DF9A-8B52-41FD-8717-DD77DCA8D419}" destId="{169A3435-6894-304F-8042-68D40849E220}" srcOrd="0" destOrd="0" presId="urn:microsoft.com/office/officeart/2005/8/layout/vList2"/>
    <dgm:cxn modelId="{53028D64-E8D9-DA42-B52E-423EEF53255A}" type="presOf" srcId="{5692C86C-1E80-4862-961F-99AC867D3F7E}" destId="{D2DFED68-F579-164E-8987-7974F9204E58}" srcOrd="0" destOrd="0" presId="urn:microsoft.com/office/officeart/2005/8/layout/vList2"/>
    <dgm:cxn modelId="{DB5E6409-3526-4D78-ABB9-2997B2BF1C6B}" srcId="{0F2C913C-22DD-411C-9747-7F167697A0C6}" destId="{5844DA18-5C1F-4404-B8E1-9DE3AA3AC1B8}" srcOrd="0" destOrd="0" parTransId="{29F6521E-45F9-49D8-878B-B77C2F2307D9}" sibTransId="{A434E2E7-7EEA-475C-B1F6-764A52DBD78D}"/>
    <dgm:cxn modelId="{693A6AE9-CD28-4A72-A146-0871B7C2CB17}" srcId="{0F2C913C-22DD-411C-9747-7F167697A0C6}" destId="{5692C86C-1E80-4862-961F-99AC867D3F7E}" srcOrd="1" destOrd="0" parTransId="{E89387EB-CDAD-4E15-80F4-B032E9FF781F}" sibTransId="{33D77F25-120A-4CDB-810E-614E5F23BF9A}"/>
    <dgm:cxn modelId="{911EE149-6A37-4253-AAEE-181E5D2BA4B3}" srcId="{0F2C913C-22DD-411C-9747-7F167697A0C6}" destId="{ECD5DF9A-8B52-41FD-8717-DD77DCA8D419}" srcOrd="3" destOrd="0" parTransId="{895B1E41-9E80-47F5-89EC-DCF7ED05859E}" sibTransId="{254DA44E-F843-43D9-93A9-8B425E784976}"/>
    <dgm:cxn modelId="{CB202F78-DB5A-974C-B869-E8FFE1059EA4}" type="presOf" srcId="{5844DA18-5C1F-4404-B8E1-9DE3AA3AC1B8}" destId="{3B9F6D7E-CEC7-CC4A-9106-3BBFE5F2334D}" srcOrd="0" destOrd="0" presId="urn:microsoft.com/office/officeart/2005/8/layout/vList2"/>
    <dgm:cxn modelId="{3E111024-2222-4B19-B3BE-1F63870E8FB5}" srcId="{0F2C913C-22DD-411C-9747-7F167697A0C6}" destId="{FE8CE20B-486A-4137-96A5-231CD99AA10B}" srcOrd="2" destOrd="0" parTransId="{DEA0940C-9E58-4343-879D-9CF6C73F87EE}" sibTransId="{81FC2949-E390-45BD-8481-CD7FE3C0A4DA}"/>
    <dgm:cxn modelId="{37F85105-E2B2-EA4F-ACD1-CE4E9AF880C2}" type="presOf" srcId="{FE8CE20B-486A-4137-96A5-231CD99AA10B}" destId="{77F1C53F-57D8-954A-946B-A603C2402D2C}" srcOrd="0" destOrd="0" presId="urn:microsoft.com/office/officeart/2005/8/layout/vList2"/>
    <dgm:cxn modelId="{D6F8EEA7-A4BE-C24C-878D-A3EDB84B0A44}" type="presParOf" srcId="{3FA3E586-AAAE-1646-8EDA-0C616266BF4E}" destId="{3B9F6D7E-CEC7-CC4A-9106-3BBFE5F2334D}" srcOrd="0" destOrd="0" presId="urn:microsoft.com/office/officeart/2005/8/layout/vList2"/>
    <dgm:cxn modelId="{95DA5E2C-A8B9-EE41-A78F-A8ACB6418B90}" type="presParOf" srcId="{3FA3E586-AAAE-1646-8EDA-0C616266BF4E}" destId="{EA35B280-BEE7-5445-814C-B8A1D4E82762}" srcOrd="1" destOrd="0" presId="urn:microsoft.com/office/officeart/2005/8/layout/vList2"/>
    <dgm:cxn modelId="{40F69AC7-36C7-DA46-BA77-183D74365119}" type="presParOf" srcId="{3FA3E586-AAAE-1646-8EDA-0C616266BF4E}" destId="{D2DFED68-F579-164E-8987-7974F9204E58}" srcOrd="2" destOrd="0" presId="urn:microsoft.com/office/officeart/2005/8/layout/vList2"/>
    <dgm:cxn modelId="{843A9EB3-AEC5-2A4E-B21A-0CC19E9AF8EE}" type="presParOf" srcId="{3FA3E586-AAAE-1646-8EDA-0C616266BF4E}" destId="{6A2B2D9E-9A13-974E-8C4A-8B32CBA78A2F}" srcOrd="3" destOrd="0" presId="urn:microsoft.com/office/officeart/2005/8/layout/vList2"/>
    <dgm:cxn modelId="{81B5D91B-2A8F-0E4E-9A90-757F821E75CB}" type="presParOf" srcId="{3FA3E586-AAAE-1646-8EDA-0C616266BF4E}" destId="{77F1C53F-57D8-954A-946B-A603C2402D2C}" srcOrd="4" destOrd="0" presId="urn:microsoft.com/office/officeart/2005/8/layout/vList2"/>
    <dgm:cxn modelId="{C1BA9A0E-97FD-874B-87E0-56464B7CA683}" type="presParOf" srcId="{3FA3E586-AAAE-1646-8EDA-0C616266BF4E}" destId="{AE7A1F95-89A8-484B-993A-8BD07FC0DF3E}" srcOrd="5" destOrd="0" presId="urn:microsoft.com/office/officeart/2005/8/layout/vList2"/>
    <dgm:cxn modelId="{855CF082-EE97-7F4B-8E47-40A56D59950B}" type="presParOf" srcId="{3FA3E586-AAAE-1646-8EDA-0C616266BF4E}" destId="{169A3435-6894-304F-8042-68D40849E22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237409-AEFC-42FA-81DF-9FBFCF78D03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826C9C2-D51D-488F-AE1F-40D661A61543}">
      <dgm:prSet/>
      <dgm:spPr/>
      <dgm:t>
        <a:bodyPr/>
        <a:lstStyle/>
        <a:p>
          <a:r>
            <a:rPr lang="en-US"/>
            <a:t>Using these quotations as starting points, I plan to address three questions:</a:t>
          </a:r>
        </a:p>
      </dgm:t>
    </dgm:pt>
    <dgm:pt modelId="{DCF2D393-DC41-410B-993E-2F3399F5ED6C}" type="parTrans" cxnId="{0EA8262C-7F56-46F7-BFB1-73F3B6888474}">
      <dgm:prSet/>
      <dgm:spPr/>
      <dgm:t>
        <a:bodyPr/>
        <a:lstStyle/>
        <a:p>
          <a:endParaRPr lang="en-US"/>
        </a:p>
      </dgm:t>
    </dgm:pt>
    <dgm:pt modelId="{6D32A704-09CA-4522-B05B-C43B5178C490}" type="sibTrans" cxnId="{0EA8262C-7F56-46F7-BFB1-73F3B6888474}">
      <dgm:prSet/>
      <dgm:spPr/>
      <dgm:t>
        <a:bodyPr/>
        <a:lstStyle/>
        <a:p>
          <a:endParaRPr lang="en-US"/>
        </a:p>
      </dgm:t>
    </dgm:pt>
    <dgm:pt modelId="{056C59A9-DD17-4DEB-B33D-31C0B1558CF9}">
      <dgm:prSet/>
      <dgm:spPr/>
      <dgm:t>
        <a:bodyPr/>
        <a:lstStyle/>
        <a:p>
          <a:r>
            <a:rPr lang="en-US"/>
            <a:t>Can an Aristotelian conception of civic friendship be useful for modern liberal societies? (spoiler alert – the answer is ‘yes’); </a:t>
          </a:r>
        </a:p>
      </dgm:t>
    </dgm:pt>
    <dgm:pt modelId="{46C0017E-FE60-4397-9C32-FCB62427EB1C}" type="parTrans" cxnId="{0B927B93-2C2F-422A-8A1D-67C3D837FD4D}">
      <dgm:prSet/>
      <dgm:spPr/>
      <dgm:t>
        <a:bodyPr/>
        <a:lstStyle/>
        <a:p>
          <a:endParaRPr lang="en-US"/>
        </a:p>
      </dgm:t>
    </dgm:pt>
    <dgm:pt modelId="{28626330-4B46-4017-B82A-8A0E3413CEA2}" type="sibTrans" cxnId="{0B927B93-2C2F-422A-8A1D-67C3D837FD4D}">
      <dgm:prSet/>
      <dgm:spPr/>
      <dgm:t>
        <a:bodyPr/>
        <a:lstStyle/>
        <a:p>
          <a:endParaRPr lang="en-US"/>
        </a:p>
      </dgm:t>
    </dgm:pt>
    <dgm:pt modelId="{80962F5E-B564-4DF2-910C-7AF39F47086B}">
      <dgm:prSet/>
      <dgm:spPr/>
      <dgm:t>
        <a:bodyPr/>
        <a:lstStyle/>
        <a:p>
          <a:r>
            <a:rPr lang="en-US"/>
            <a:t>If so, what are the purposes and virtues associated with modern-day civic friendships?; and </a:t>
          </a:r>
        </a:p>
      </dgm:t>
    </dgm:pt>
    <dgm:pt modelId="{902909A9-ADE5-48BC-8C61-3780FDCE79A4}" type="parTrans" cxnId="{350090C8-C928-470E-A1AD-935EE8AC396F}">
      <dgm:prSet/>
      <dgm:spPr/>
      <dgm:t>
        <a:bodyPr/>
        <a:lstStyle/>
        <a:p>
          <a:endParaRPr lang="en-US"/>
        </a:p>
      </dgm:t>
    </dgm:pt>
    <dgm:pt modelId="{28D5D04E-54CE-4305-ACC1-1B84FBE77EA5}" type="sibTrans" cxnId="{350090C8-C928-470E-A1AD-935EE8AC396F}">
      <dgm:prSet/>
      <dgm:spPr/>
      <dgm:t>
        <a:bodyPr/>
        <a:lstStyle/>
        <a:p>
          <a:endParaRPr lang="en-US"/>
        </a:p>
      </dgm:t>
    </dgm:pt>
    <dgm:pt modelId="{48033D04-F7C9-45BF-A45F-9A74CC054C33}">
      <dgm:prSet/>
      <dgm:spPr/>
      <dgm:t>
        <a:bodyPr/>
        <a:lstStyle/>
        <a:p>
          <a:r>
            <a:rPr lang="en-US"/>
            <a:t>What kinds of factors can motivate citizens to undertake civic friendships, and thus, to cultivate the virtues needed for them?</a:t>
          </a:r>
        </a:p>
      </dgm:t>
    </dgm:pt>
    <dgm:pt modelId="{C100088C-3262-4F22-9692-E09E4F052096}" type="parTrans" cxnId="{42070566-EA1E-4A68-8328-C7830FE5D80E}">
      <dgm:prSet/>
      <dgm:spPr/>
      <dgm:t>
        <a:bodyPr/>
        <a:lstStyle/>
        <a:p>
          <a:endParaRPr lang="en-US"/>
        </a:p>
      </dgm:t>
    </dgm:pt>
    <dgm:pt modelId="{46434C69-59EA-45CE-BD17-D68A9D29F980}" type="sibTrans" cxnId="{42070566-EA1E-4A68-8328-C7830FE5D80E}">
      <dgm:prSet/>
      <dgm:spPr/>
      <dgm:t>
        <a:bodyPr/>
        <a:lstStyle/>
        <a:p>
          <a:endParaRPr lang="en-US"/>
        </a:p>
      </dgm:t>
    </dgm:pt>
    <dgm:pt modelId="{3008E3AA-546D-954D-91C6-33645C56386D}" type="pres">
      <dgm:prSet presAssocID="{36237409-AEFC-42FA-81DF-9FBFCF78D03E}" presName="diagram" presStyleCnt="0">
        <dgm:presLayoutVars>
          <dgm:dir/>
          <dgm:resizeHandles val="exact"/>
        </dgm:presLayoutVars>
      </dgm:prSet>
      <dgm:spPr/>
      <dgm:t>
        <a:bodyPr/>
        <a:lstStyle/>
        <a:p>
          <a:endParaRPr lang="en-US"/>
        </a:p>
      </dgm:t>
    </dgm:pt>
    <dgm:pt modelId="{9822E845-6AF8-3643-8F72-694DECAFF7CC}" type="pres">
      <dgm:prSet presAssocID="{0826C9C2-D51D-488F-AE1F-40D661A61543}" presName="node" presStyleLbl="node1" presStyleIdx="0" presStyleCnt="4">
        <dgm:presLayoutVars>
          <dgm:bulletEnabled val="1"/>
        </dgm:presLayoutVars>
      </dgm:prSet>
      <dgm:spPr/>
      <dgm:t>
        <a:bodyPr/>
        <a:lstStyle/>
        <a:p>
          <a:endParaRPr lang="en-US"/>
        </a:p>
      </dgm:t>
    </dgm:pt>
    <dgm:pt modelId="{F7C09420-9FD6-F549-8998-5EB40853D641}" type="pres">
      <dgm:prSet presAssocID="{6D32A704-09CA-4522-B05B-C43B5178C490}" presName="sibTrans" presStyleCnt="0"/>
      <dgm:spPr/>
    </dgm:pt>
    <dgm:pt modelId="{9BA7A045-03A0-F146-AD0E-D55654850C9B}" type="pres">
      <dgm:prSet presAssocID="{056C59A9-DD17-4DEB-B33D-31C0B1558CF9}" presName="node" presStyleLbl="node1" presStyleIdx="1" presStyleCnt="4">
        <dgm:presLayoutVars>
          <dgm:bulletEnabled val="1"/>
        </dgm:presLayoutVars>
      </dgm:prSet>
      <dgm:spPr/>
      <dgm:t>
        <a:bodyPr/>
        <a:lstStyle/>
        <a:p>
          <a:endParaRPr lang="en-US"/>
        </a:p>
      </dgm:t>
    </dgm:pt>
    <dgm:pt modelId="{C9020BAB-0C9C-B146-AD01-38777E11BC6B}" type="pres">
      <dgm:prSet presAssocID="{28626330-4B46-4017-B82A-8A0E3413CEA2}" presName="sibTrans" presStyleCnt="0"/>
      <dgm:spPr/>
    </dgm:pt>
    <dgm:pt modelId="{BA748D44-DB41-EB4D-AC26-3974E5ACFA0C}" type="pres">
      <dgm:prSet presAssocID="{80962F5E-B564-4DF2-910C-7AF39F47086B}" presName="node" presStyleLbl="node1" presStyleIdx="2" presStyleCnt="4">
        <dgm:presLayoutVars>
          <dgm:bulletEnabled val="1"/>
        </dgm:presLayoutVars>
      </dgm:prSet>
      <dgm:spPr/>
      <dgm:t>
        <a:bodyPr/>
        <a:lstStyle/>
        <a:p>
          <a:endParaRPr lang="en-US"/>
        </a:p>
      </dgm:t>
    </dgm:pt>
    <dgm:pt modelId="{FEBB1DDB-C5A0-E046-9C94-FD693CDFCFE9}" type="pres">
      <dgm:prSet presAssocID="{28D5D04E-54CE-4305-ACC1-1B84FBE77EA5}" presName="sibTrans" presStyleCnt="0"/>
      <dgm:spPr/>
    </dgm:pt>
    <dgm:pt modelId="{26C8B1DF-949F-2D4F-8B11-F1522B5309E2}" type="pres">
      <dgm:prSet presAssocID="{48033D04-F7C9-45BF-A45F-9A74CC054C33}" presName="node" presStyleLbl="node1" presStyleIdx="3" presStyleCnt="4">
        <dgm:presLayoutVars>
          <dgm:bulletEnabled val="1"/>
        </dgm:presLayoutVars>
      </dgm:prSet>
      <dgm:spPr/>
      <dgm:t>
        <a:bodyPr/>
        <a:lstStyle/>
        <a:p>
          <a:endParaRPr lang="en-US"/>
        </a:p>
      </dgm:t>
    </dgm:pt>
  </dgm:ptLst>
  <dgm:cxnLst>
    <dgm:cxn modelId="{417B4B5A-D207-8D4A-B154-D6C329B68D6A}" type="presOf" srcId="{0826C9C2-D51D-488F-AE1F-40D661A61543}" destId="{9822E845-6AF8-3643-8F72-694DECAFF7CC}" srcOrd="0" destOrd="0" presId="urn:microsoft.com/office/officeart/2005/8/layout/default"/>
    <dgm:cxn modelId="{8DF44CF8-5D71-A343-90D9-7F58A43CC696}" type="presOf" srcId="{80962F5E-B564-4DF2-910C-7AF39F47086B}" destId="{BA748D44-DB41-EB4D-AC26-3974E5ACFA0C}" srcOrd="0" destOrd="0" presId="urn:microsoft.com/office/officeart/2005/8/layout/default"/>
    <dgm:cxn modelId="{42070566-EA1E-4A68-8328-C7830FE5D80E}" srcId="{36237409-AEFC-42FA-81DF-9FBFCF78D03E}" destId="{48033D04-F7C9-45BF-A45F-9A74CC054C33}" srcOrd="3" destOrd="0" parTransId="{C100088C-3262-4F22-9692-E09E4F052096}" sibTransId="{46434C69-59EA-45CE-BD17-D68A9D29F980}"/>
    <dgm:cxn modelId="{0B927B93-2C2F-422A-8A1D-67C3D837FD4D}" srcId="{36237409-AEFC-42FA-81DF-9FBFCF78D03E}" destId="{056C59A9-DD17-4DEB-B33D-31C0B1558CF9}" srcOrd="1" destOrd="0" parTransId="{46C0017E-FE60-4397-9C32-FCB62427EB1C}" sibTransId="{28626330-4B46-4017-B82A-8A0E3413CEA2}"/>
    <dgm:cxn modelId="{4AD53AA6-AD1D-7D43-AE03-3D111E94A844}" type="presOf" srcId="{48033D04-F7C9-45BF-A45F-9A74CC054C33}" destId="{26C8B1DF-949F-2D4F-8B11-F1522B5309E2}" srcOrd="0" destOrd="0" presId="urn:microsoft.com/office/officeart/2005/8/layout/default"/>
    <dgm:cxn modelId="{0EA8262C-7F56-46F7-BFB1-73F3B6888474}" srcId="{36237409-AEFC-42FA-81DF-9FBFCF78D03E}" destId="{0826C9C2-D51D-488F-AE1F-40D661A61543}" srcOrd="0" destOrd="0" parTransId="{DCF2D393-DC41-410B-993E-2F3399F5ED6C}" sibTransId="{6D32A704-09CA-4522-B05B-C43B5178C490}"/>
    <dgm:cxn modelId="{350090C8-C928-470E-A1AD-935EE8AC396F}" srcId="{36237409-AEFC-42FA-81DF-9FBFCF78D03E}" destId="{80962F5E-B564-4DF2-910C-7AF39F47086B}" srcOrd="2" destOrd="0" parTransId="{902909A9-ADE5-48BC-8C61-3780FDCE79A4}" sibTransId="{28D5D04E-54CE-4305-ACC1-1B84FBE77EA5}"/>
    <dgm:cxn modelId="{2CCE9A5E-E0A6-8A49-86DE-3A03E795A82A}" type="presOf" srcId="{056C59A9-DD17-4DEB-B33D-31C0B1558CF9}" destId="{9BA7A045-03A0-F146-AD0E-D55654850C9B}" srcOrd="0" destOrd="0" presId="urn:microsoft.com/office/officeart/2005/8/layout/default"/>
    <dgm:cxn modelId="{0ACE9B05-0CB6-9149-9B53-57B2A83CBE46}" type="presOf" srcId="{36237409-AEFC-42FA-81DF-9FBFCF78D03E}" destId="{3008E3AA-546D-954D-91C6-33645C56386D}" srcOrd="0" destOrd="0" presId="urn:microsoft.com/office/officeart/2005/8/layout/default"/>
    <dgm:cxn modelId="{6718233B-8184-3B49-AD19-769499AE8F51}" type="presParOf" srcId="{3008E3AA-546D-954D-91C6-33645C56386D}" destId="{9822E845-6AF8-3643-8F72-694DECAFF7CC}" srcOrd="0" destOrd="0" presId="urn:microsoft.com/office/officeart/2005/8/layout/default"/>
    <dgm:cxn modelId="{E5BB380E-DA93-C149-ADE4-5DF396DF84AE}" type="presParOf" srcId="{3008E3AA-546D-954D-91C6-33645C56386D}" destId="{F7C09420-9FD6-F549-8998-5EB40853D641}" srcOrd="1" destOrd="0" presId="urn:microsoft.com/office/officeart/2005/8/layout/default"/>
    <dgm:cxn modelId="{4E7E46FD-768B-B940-A20A-45B6DB723482}" type="presParOf" srcId="{3008E3AA-546D-954D-91C6-33645C56386D}" destId="{9BA7A045-03A0-F146-AD0E-D55654850C9B}" srcOrd="2" destOrd="0" presId="urn:microsoft.com/office/officeart/2005/8/layout/default"/>
    <dgm:cxn modelId="{4A404370-6B8F-084B-99FD-1B29AFE97073}" type="presParOf" srcId="{3008E3AA-546D-954D-91C6-33645C56386D}" destId="{C9020BAB-0C9C-B146-AD01-38777E11BC6B}" srcOrd="3" destOrd="0" presId="urn:microsoft.com/office/officeart/2005/8/layout/default"/>
    <dgm:cxn modelId="{17BE8E52-3926-4549-AC5E-0A6B6DA8E0EB}" type="presParOf" srcId="{3008E3AA-546D-954D-91C6-33645C56386D}" destId="{BA748D44-DB41-EB4D-AC26-3974E5ACFA0C}" srcOrd="4" destOrd="0" presId="urn:microsoft.com/office/officeart/2005/8/layout/default"/>
    <dgm:cxn modelId="{46D2198D-FE3C-954D-82AE-BD26FA08CA17}" type="presParOf" srcId="{3008E3AA-546D-954D-91C6-33645C56386D}" destId="{FEBB1DDB-C5A0-E046-9C94-FD693CDFCFE9}" srcOrd="5" destOrd="0" presId="urn:microsoft.com/office/officeart/2005/8/layout/default"/>
    <dgm:cxn modelId="{8DF56141-8F88-DE46-AFDA-0EE1D5CFCEB1}" type="presParOf" srcId="{3008E3AA-546D-954D-91C6-33645C56386D}" destId="{26C8B1DF-949F-2D4F-8B11-F1522B5309E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DB6578-7DF0-47A0-9E71-875336F20EE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1E90035-833D-443D-98E8-95ECA1A84CA7}">
      <dgm:prSet/>
      <dgm:spPr/>
      <dgm:t>
        <a:bodyPr/>
        <a:lstStyle/>
        <a:p>
          <a:r>
            <a:rPr lang="en-US"/>
            <a:t>Civic friendship, it’s claimed, was suitable for ancient Greek poloi – small city-states united by a shared conception of the good. </a:t>
          </a:r>
        </a:p>
      </dgm:t>
    </dgm:pt>
    <dgm:pt modelId="{597CF49F-5828-467C-95B5-841EDFCB23BD}" type="parTrans" cxnId="{6D42A576-5B18-4AEF-AC7E-B36CFF1F9A1D}">
      <dgm:prSet/>
      <dgm:spPr/>
      <dgm:t>
        <a:bodyPr/>
        <a:lstStyle/>
        <a:p>
          <a:endParaRPr lang="en-US"/>
        </a:p>
      </dgm:t>
    </dgm:pt>
    <dgm:pt modelId="{7714EF15-953C-4F2F-AA6F-507CE02FB621}" type="sibTrans" cxnId="{6D42A576-5B18-4AEF-AC7E-B36CFF1F9A1D}">
      <dgm:prSet/>
      <dgm:spPr/>
      <dgm:t>
        <a:bodyPr/>
        <a:lstStyle/>
        <a:p>
          <a:endParaRPr lang="en-US"/>
        </a:p>
      </dgm:t>
    </dgm:pt>
    <dgm:pt modelId="{CAEC8601-E441-4A76-8DE2-335721552787}">
      <dgm:prSet/>
      <dgm:spPr/>
      <dgm:t>
        <a:bodyPr/>
        <a:lstStyle/>
        <a:p>
          <a:r>
            <a:rPr lang="en-US"/>
            <a:t>Liberal democracies are different – in our day and age, governments are committed to value neutrality with respect to competing conceptions of the good.</a:t>
          </a:r>
        </a:p>
      </dgm:t>
    </dgm:pt>
    <dgm:pt modelId="{F6BE3942-422D-468C-8DA4-E0F2818CF82E}" type="parTrans" cxnId="{D4AEB5C7-DCD2-464D-82C9-7D1B4BDE571D}">
      <dgm:prSet/>
      <dgm:spPr/>
      <dgm:t>
        <a:bodyPr/>
        <a:lstStyle/>
        <a:p>
          <a:endParaRPr lang="en-US"/>
        </a:p>
      </dgm:t>
    </dgm:pt>
    <dgm:pt modelId="{8E45EA91-054E-4C5D-AD51-172F0E30D8C2}" type="sibTrans" cxnId="{D4AEB5C7-DCD2-464D-82C9-7D1B4BDE571D}">
      <dgm:prSet/>
      <dgm:spPr/>
      <dgm:t>
        <a:bodyPr/>
        <a:lstStyle/>
        <a:p>
          <a:endParaRPr lang="en-US"/>
        </a:p>
      </dgm:t>
    </dgm:pt>
    <dgm:pt modelId="{3A8F449B-AFB2-4E57-82F1-FBAC1A3CEE72}">
      <dgm:prSet/>
      <dgm:spPr/>
      <dgm:t>
        <a:bodyPr/>
        <a:lstStyle/>
        <a:p>
          <a:r>
            <a:rPr lang="en-US"/>
            <a:t>“Thick” and “thin” conceptions of the good.</a:t>
          </a:r>
        </a:p>
      </dgm:t>
    </dgm:pt>
    <dgm:pt modelId="{C76E2E5B-8BC5-4863-822C-20CD613F21D9}" type="parTrans" cxnId="{5E7EB229-5182-43B6-B90C-FFDB847F6298}">
      <dgm:prSet/>
      <dgm:spPr/>
      <dgm:t>
        <a:bodyPr/>
        <a:lstStyle/>
        <a:p>
          <a:endParaRPr lang="en-US"/>
        </a:p>
      </dgm:t>
    </dgm:pt>
    <dgm:pt modelId="{D429D280-9822-41AA-B5EC-1C39BD5AA04F}" type="sibTrans" cxnId="{5E7EB229-5182-43B6-B90C-FFDB847F6298}">
      <dgm:prSet/>
      <dgm:spPr/>
      <dgm:t>
        <a:bodyPr/>
        <a:lstStyle/>
        <a:p>
          <a:endParaRPr lang="en-US"/>
        </a:p>
      </dgm:t>
    </dgm:pt>
    <dgm:pt modelId="{EDC40A63-19DB-45C9-B30E-FD42E9FD74EC}">
      <dgm:prSet/>
      <dgm:spPr/>
      <dgm:t>
        <a:bodyPr/>
        <a:lstStyle/>
        <a:p>
          <a:r>
            <a:rPr lang="en-US"/>
            <a:t>Do robust, Aristotelian-inspired conceptions of civic friendship violate the stance of value neutrality required by liberal democracies?</a:t>
          </a:r>
        </a:p>
      </dgm:t>
    </dgm:pt>
    <dgm:pt modelId="{8FBA8FEA-C817-489D-900E-C96FC55D7762}" type="parTrans" cxnId="{B5C271B2-FB01-4CDD-AC45-0E34ABAF25EE}">
      <dgm:prSet/>
      <dgm:spPr/>
      <dgm:t>
        <a:bodyPr/>
        <a:lstStyle/>
        <a:p>
          <a:endParaRPr lang="en-US"/>
        </a:p>
      </dgm:t>
    </dgm:pt>
    <dgm:pt modelId="{514512F5-CA31-4434-9F08-9605E96CD51A}" type="sibTrans" cxnId="{B5C271B2-FB01-4CDD-AC45-0E34ABAF25EE}">
      <dgm:prSet/>
      <dgm:spPr/>
      <dgm:t>
        <a:bodyPr/>
        <a:lstStyle/>
        <a:p>
          <a:endParaRPr lang="en-US"/>
        </a:p>
      </dgm:t>
    </dgm:pt>
    <dgm:pt modelId="{B8232513-5A54-4E64-A4F1-21F76B9479B0}">
      <dgm:prSet/>
      <dgm:spPr/>
      <dgm:t>
        <a:bodyPr/>
        <a:lstStyle/>
        <a:p>
          <a:r>
            <a:rPr lang="en-US"/>
            <a:t>If so, must we rely only on ”thin” liberal values as the basis for civic friendships? </a:t>
          </a:r>
        </a:p>
      </dgm:t>
    </dgm:pt>
    <dgm:pt modelId="{91AE1599-1FA8-42D9-95ED-F0A98B5DB6E7}" type="parTrans" cxnId="{10ADA182-E7B2-4E53-AFE9-76C317CCFD78}">
      <dgm:prSet/>
      <dgm:spPr/>
      <dgm:t>
        <a:bodyPr/>
        <a:lstStyle/>
        <a:p>
          <a:endParaRPr lang="en-US"/>
        </a:p>
      </dgm:t>
    </dgm:pt>
    <dgm:pt modelId="{FDFB5DDD-BFB5-4D07-BDBE-80F2B5C5C979}" type="sibTrans" cxnId="{10ADA182-E7B2-4E53-AFE9-76C317CCFD78}">
      <dgm:prSet/>
      <dgm:spPr/>
      <dgm:t>
        <a:bodyPr/>
        <a:lstStyle/>
        <a:p>
          <a:endParaRPr lang="en-US"/>
        </a:p>
      </dgm:t>
    </dgm:pt>
    <dgm:pt modelId="{398EAAEA-95BA-6744-93D7-D519DD9E165D}" type="pres">
      <dgm:prSet presAssocID="{71DB6578-7DF0-47A0-9E71-875336F20EEA}" presName="linear" presStyleCnt="0">
        <dgm:presLayoutVars>
          <dgm:animLvl val="lvl"/>
          <dgm:resizeHandles val="exact"/>
        </dgm:presLayoutVars>
      </dgm:prSet>
      <dgm:spPr/>
      <dgm:t>
        <a:bodyPr/>
        <a:lstStyle/>
        <a:p>
          <a:endParaRPr lang="en-US"/>
        </a:p>
      </dgm:t>
    </dgm:pt>
    <dgm:pt modelId="{DEA5F20F-C042-2248-BEB6-89C104E21AD9}" type="pres">
      <dgm:prSet presAssocID="{81E90035-833D-443D-98E8-95ECA1A84CA7}" presName="parentText" presStyleLbl="node1" presStyleIdx="0" presStyleCnt="5">
        <dgm:presLayoutVars>
          <dgm:chMax val="0"/>
          <dgm:bulletEnabled val="1"/>
        </dgm:presLayoutVars>
      </dgm:prSet>
      <dgm:spPr/>
      <dgm:t>
        <a:bodyPr/>
        <a:lstStyle/>
        <a:p>
          <a:endParaRPr lang="en-US"/>
        </a:p>
      </dgm:t>
    </dgm:pt>
    <dgm:pt modelId="{1A2F07B1-C71C-2C4F-8B6E-EDCDBA630831}" type="pres">
      <dgm:prSet presAssocID="{7714EF15-953C-4F2F-AA6F-507CE02FB621}" presName="spacer" presStyleCnt="0"/>
      <dgm:spPr/>
    </dgm:pt>
    <dgm:pt modelId="{3B678E20-1D48-CE44-AEBF-12F3D58BE637}" type="pres">
      <dgm:prSet presAssocID="{CAEC8601-E441-4A76-8DE2-335721552787}" presName="parentText" presStyleLbl="node1" presStyleIdx="1" presStyleCnt="5">
        <dgm:presLayoutVars>
          <dgm:chMax val="0"/>
          <dgm:bulletEnabled val="1"/>
        </dgm:presLayoutVars>
      </dgm:prSet>
      <dgm:spPr/>
      <dgm:t>
        <a:bodyPr/>
        <a:lstStyle/>
        <a:p>
          <a:endParaRPr lang="en-US"/>
        </a:p>
      </dgm:t>
    </dgm:pt>
    <dgm:pt modelId="{1A2EA364-8DC4-5D4E-B631-1B082B451EE9}" type="pres">
      <dgm:prSet presAssocID="{8E45EA91-054E-4C5D-AD51-172F0E30D8C2}" presName="spacer" presStyleCnt="0"/>
      <dgm:spPr/>
    </dgm:pt>
    <dgm:pt modelId="{933AFFC6-1D3D-1B4E-9C3F-A279E060CE55}" type="pres">
      <dgm:prSet presAssocID="{3A8F449B-AFB2-4E57-82F1-FBAC1A3CEE72}" presName="parentText" presStyleLbl="node1" presStyleIdx="2" presStyleCnt="5">
        <dgm:presLayoutVars>
          <dgm:chMax val="0"/>
          <dgm:bulletEnabled val="1"/>
        </dgm:presLayoutVars>
      </dgm:prSet>
      <dgm:spPr/>
      <dgm:t>
        <a:bodyPr/>
        <a:lstStyle/>
        <a:p>
          <a:endParaRPr lang="en-US"/>
        </a:p>
      </dgm:t>
    </dgm:pt>
    <dgm:pt modelId="{EAA18A61-FC71-BB43-93E1-9B208311FDF4}" type="pres">
      <dgm:prSet presAssocID="{D429D280-9822-41AA-B5EC-1C39BD5AA04F}" presName="spacer" presStyleCnt="0"/>
      <dgm:spPr/>
    </dgm:pt>
    <dgm:pt modelId="{ABDFB72B-D150-A64D-A10A-3403AD2679DA}" type="pres">
      <dgm:prSet presAssocID="{EDC40A63-19DB-45C9-B30E-FD42E9FD74EC}" presName="parentText" presStyleLbl="node1" presStyleIdx="3" presStyleCnt="5">
        <dgm:presLayoutVars>
          <dgm:chMax val="0"/>
          <dgm:bulletEnabled val="1"/>
        </dgm:presLayoutVars>
      </dgm:prSet>
      <dgm:spPr/>
      <dgm:t>
        <a:bodyPr/>
        <a:lstStyle/>
        <a:p>
          <a:endParaRPr lang="en-US"/>
        </a:p>
      </dgm:t>
    </dgm:pt>
    <dgm:pt modelId="{DA4CD0FB-D7E6-E341-88EA-ED4B0A5A62BB}" type="pres">
      <dgm:prSet presAssocID="{514512F5-CA31-4434-9F08-9605E96CD51A}" presName="spacer" presStyleCnt="0"/>
      <dgm:spPr/>
    </dgm:pt>
    <dgm:pt modelId="{C0CC9C28-659E-5B48-BC2B-404D265A608A}" type="pres">
      <dgm:prSet presAssocID="{B8232513-5A54-4E64-A4F1-21F76B9479B0}" presName="parentText" presStyleLbl="node1" presStyleIdx="4" presStyleCnt="5">
        <dgm:presLayoutVars>
          <dgm:chMax val="0"/>
          <dgm:bulletEnabled val="1"/>
        </dgm:presLayoutVars>
      </dgm:prSet>
      <dgm:spPr/>
      <dgm:t>
        <a:bodyPr/>
        <a:lstStyle/>
        <a:p>
          <a:endParaRPr lang="en-US"/>
        </a:p>
      </dgm:t>
    </dgm:pt>
  </dgm:ptLst>
  <dgm:cxnLst>
    <dgm:cxn modelId="{97272561-BFE3-0D49-A504-4180A058B78A}" type="presOf" srcId="{71DB6578-7DF0-47A0-9E71-875336F20EEA}" destId="{398EAAEA-95BA-6744-93D7-D519DD9E165D}" srcOrd="0" destOrd="0" presId="urn:microsoft.com/office/officeart/2005/8/layout/vList2"/>
    <dgm:cxn modelId="{1CFD66C7-CDD3-FB49-85B1-984F5A293843}" type="presOf" srcId="{3A8F449B-AFB2-4E57-82F1-FBAC1A3CEE72}" destId="{933AFFC6-1D3D-1B4E-9C3F-A279E060CE55}" srcOrd="0" destOrd="0" presId="urn:microsoft.com/office/officeart/2005/8/layout/vList2"/>
    <dgm:cxn modelId="{17CD690D-10F2-8143-AED8-3C546ED61DA2}" type="presOf" srcId="{EDC40A63-19DB-45C9-B30E-FD42E9FD74EC}" destId="{ABDFB72B-D150-A64D-A10A-3403AD2679DA}" srcOrd="0" destOrd="0" presId="urn:microsoft.com/office/officeart/2005/8/layout/vList2"/>
    <dgm:cxn modelId="{B5C271B2-FB01-4CDD-AC45-0E34ABAF25EE}" srcId="{71DB6578-7DF0-47A0-9E71-875336F20EEA}" destId="{EDC40A63-19DB-45C9-B30E-FD42E9FD74EC}" srcOrd="3" destOrd="0" parTransId="{8FBA8FEA-C817-489D-900E-C96FC55D7762}" sibTransId="{514512F5-CA31-4434-9F08-9605E96CD51A}"/>
    <dgm:cxn modelId="{876A0A59-964A-5D4D-B975-85223E062D3E}" type="presOf" srcId="{81E90035-833D-443D-98E8-95ECA1A84CA7}" destId="{DEA5F20F-C042-2248-BEB6-89C104E21AD9}" srcOrd="0" destOrd="0" presId="urn:microsoft.com/office/officeart/2005/8/layout/vList2"/>
    <dgm:cxn modelId="{D0215967-D8CB-1546-B49E-66723E4690F4}" type="presOf" srcId="{CAEC8601-E441-4A76-8DE2-335721552787}" destId="{3B678E20-1D48-CE44-AEBF-12F3D58BE637}" srcOrd="0" destOrd="0" presId="urn:microsoft.com/office/officeart/2005/8/layout/vList2"/>
    <dgm:cxn modelId="{10ADA182-E7B2-4E53-AFE9-76C317CCFD78}" srcId="{71DB6578-7DF0-47A0-9E71-875336F20EEA}" destId="{B8232513-5A54-4E64-A4F1-21F76B9479B0}" srcOrd="4" destOrd="0" parTransId="{91AE1599-1FA8-42D9-95ED-F0A98B5DB6E7}" sibTransId="{FDFB5DDD-BFB5-4D07-BDBE-80F2B5C5C979}"/>
    <dgm:cxn modelId="{BA681C54-21BC-1042-B8AF-E0195633572C}" type="presOf" srcId="{B8232513-5A54-4E64-A4F1-21F76B9479B0}" destId="{C0CC9C28-659E-5B48-BC2B-404D265A608A}" srcOrd="0" destOrd="0" presId="urn:microsoft.com/office/officeart/2005/8/layout/vList2"/>
    <dgm:cxn modelId="{5E7EB229-5182-43B6-B90C-FFDB847F6298}" srcId="{71DB6578-7DF0-47A0-9E71-875336F20EEA}" destId="{3A8F449B-AFB2-4E57-82F1-FBAC1A3CEE72}" srcOrd="2" destOrd="0" parTransId="{C76E2E5B-8BC5-4863-822C-20CD613F21D9}" sibTransId="{D429D280-9822-41AA-B5EC-1C39BD5AA04F}"/>
    <dgm:cxn modelId="{6D42A576-5B18-4AEF-AC7E-B36CFF1F9A1D}" srcId="{71DB6578-7DF0-47A0-9E71-875336F20EEA}" destId="{81E90035-833D-443D-98E8-95ECA1A84CA7}" srcOrd="0" destOrd="0" parTransId="{597CF49F-5828-467C-95B5-841EDFCB23BD}" sibTransId="{7714EF15-953C-4F2F-AA6F-507CE02FB621}"/>
    <dgm:cxn modelId="{D4AEB5C7-DCD2-464D-82C9-7D1B4BDE571D}" srcId="{71DB6578-7DF0-47A0-9E71-875336F20EEA}" destId="{CAEC8601-E441-4A76-8DE2-335721552787}" srcOrd="1" destOrd="0" parTransId="{F6BE3942-422D-468C-8DA4-E0F2818CF82E}" sibTransId="{8E45EA91-054E-4C5D-AD51-172F0E30D8C2}"/>
    <dgm:cxn modelId="{0288B032-DD33-ED4B-AFA9-F884830110AE}" type="presParOf" srcId="{398EAAEA-95BA-6744-93D7-D519DD9E165D}" destId="{DEA5F20F-C042-2248-BEB6-89C104E21AD9}" srcOrd="0" destOrd="0" presId="urn:microsoft.com/office/officeart/2005/8/layout/vList2"/>
    <dgm:cxn modelId="{3AB958B5-7A37-2D47-BB13-FA105870D22B}" type="presParOf" srcId="{398EAAEA-95BA-6744-93D7-D519DD9E165D}" destId="{1A2F07B1-C71C-2C4F-8B6E-EDCDBA630831}" srcOrd="1" destOrd="0" presId="urn:microsoft.com/office/officeart/2005/8/layout/vList2"/>
    <dgm:cxn modelId="{6970F38B-E548-7A45-AA48-FB33C5309CFB}" type="presParOf" srcId="{398EAAEA-95BA-6744-93D7-D519DD9E165D}" destId="{3B678E20-1D48-CE44-AEBF-12F3D58BE637}" srcOrd="2" destOrd="0" presId="urn:microsoft.com/office/officeart/2005/8/layout/vList2"/>
    <dgm:cxn modelId="{76A48C16-CD6F-A441-8C82-B1CC10051B3C}" type="presParOf" srcId="{398EAAEA-95BA-6744-93D7-D519DD9E165D}" destId="{1A2EA364-8DC4-5D4E-B631-1B082B451EE9}" srcOrd="3" destOrd="0" presId="urn:microsoft.com/office/officeart/2005/8/layout/vList2"/>
    <dgm:cxn modelId="{96738D7C-D218-194C-A42F-E9AB215CEF72}" type="presParOf" srcId="{398EAAEA-95BA-6744-93D7-D519DD9E165D}" destId="{933AFFC6-1D3D-1B4E-9C3F-A279E060CE55}" srcOrd="4" destOrd="0" presId="urn:microsoft.com/office/officeart/2005/8/layout/vList2"/>
    <dgm:cxn modelId="{4B1EB931-559C-684F-8B16-9E1F09FE2E61}" type="presParOf" srcId="{398EAAEA-95BA-6744-93D7-D519DD9E165D}" destId="{EAA18A61-FC71-BB43-93E1-9B208311FDF4}" srcOrd="5" destOrd="0" presId="urn:microsoft.com/office/officeart/2005/8/layout/vList2"/>
    <dgm:cxn modelId="{2A64154E-C3CF-D24D-85CF-E09D6889A2FC}" type="presParOf" srcId="{398EAAEA-95BA-6744-93D7-D519DD9E165D}" destId="{ABDFB72B-D150-A64D-A10A-3403AD2679DA}" srcOrd="6" destOrd="0" presId="urn:microsoft.com/office/officeart/2005/8/layout/vList2"/>
    <dgm:cxn modelId="{64E7F709-B1DA-A143-933A-D919710618E3}" type="presParOf" srcId="{398EAAEA-95BA-6744-93D7-D519DD9E165D}" destId="{DA4CD0FB-D7E6-E341-88EA-ED4B0A5A62BB}" srcOrd="7" destOrd="0" presId="urn:microsoft.com/office/officeart/2005/8/layout/vList2"/>
    <dgm:cxn modelId="{FC35EFCD-904A-724F-B1EB-2A1205655677}" type="presParOf" srcId="{398EAAEA-95BA-6744-93D7-D519DD9E165D}" destId="{C0CC9C28-659E-5B48-BC2B-404D265A608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D8EDDF-08F9-4559-A298-F7DE21395473}"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544060B-6FB0-48B8-8AFE-9445404079D2}">
      <dgm:prSet/>
      <dgm:spPr/>
      <dgm:t>
        <a:bodyPr/>
        <a:lstStyle/>
        <a:p>
          <a:r>
            <a:rPr lang="en-US"/>
            <a:t>Can we form and sustain civic friendships based on ‘thin’ liberal values such as toleration and civility, e.g., can we form reciprocal good will amongst citizens based on only those values?</a:t>
          </a:r>
        </a:p>
      </dgm:t>
    </dgm:pt>
    <dgm:pt modelId="{B6B1A157-D5D4-4BB7-8A0A-772D26A6F0A2}" type="parTrans" cxnId="{A3751EF6-3029-4527-BC5F-DBDA4BA382AF}">
      <dgm:prSet/>
      <dgm:spPr/>
      <dgm:t>
        <a:bodyPr/>
        <a:lstStyle/>
        <a:p>
          <a:endParaRPr lang="en-US"/>
        </a:p>
      </dgm:t>
    </dgm:pt>
    <dgm:pt modelId="{A578EE40-1D8F-452B-9285-8DA4F5454887}" type="sibTrans" cxnId="{A3751EF6-3029-4527-BC5F-DBDA4BA382AF}">
      <dgm:prSet/>
      <dgm:spPr/>
      <dgm:t>
        <a:bodyPr/>
        <a:lstStyle/>
        <a:p>
          <a:endParaRPr lang="en-US"/>
        </a:p>
      </dgm:t>
    </dgm:pt>
    <dgm:pt modelId="{8EE09B79-E372-4220-AD68-6A274379D3A5}">
      <dgm:prSet/>
      <dgm:spPr/>
      <dgm:t>
        <a:bodyPr/>
        <a:lstStyle/>
        <a:p>
          <a:r>
            <a:rPr lang="en-US"/>
            <a:t>Toleration and civility are compatible with deeper levels of disapproval and even hostility.</a:t>
          </a:r>
        </a:p>
      </dgm:t>
    </dgm:pt>
    <dgm:pt modelId="{85B1ACAC-EB4F-427D-84BD-715438DB69EE}" type="parTrans" cxnId="{AB3690BB-1D74-4D72-BE7B-DEF3751261A6}">
      <dgm:prSet/>
      <dgm:spPr/>
      <dgm:t>
        <a:bodyPr/>
        <a:lstStyle/>
        <a:p>
          <a:endParaRPr lang="en-US"/>
        </a:p>
      </dgm:t>
    </dgm:pt>
    <dgm:pt modelId="{51DDFE3F-3E4D-4E37-A4A1-40CA19C9D1D7}" type="sibTrans" cxnId="{AB3690BB-1D74-4D72-BE7B-DEF3751261A6}">
      <dgm:prSet/>
      <dgm:spPr/>
      <dgm:t>
        <a:bodyPr/>
        <a:lstStyle/>
        <a:p>
          <a:endParaRPr lang="en-US"/>
        </a:p>
      </dgm:t>
    </dgm:pt>
    <dgm:pt modelId="{C1D06AC5-1EBE-42F3-A282-275A496C6579}">
      <dgm:prSet/>
      <dgm:spPr/>
      <dgm:t>
        <a:bodyPr/>
        <a:lstStyle/>
        <a:p>
          <a:r>
            <a:rPr lang="en-US"/>
            <a:t>Civic friendships formed on the basis of these values could be quite ‘thin,’ and unable to withstand the pressures of polarization, deep disagreement, and even acrimony that tear at the social fabric. </a:t>
          </a:r>
        </a:p>
      </dgm:t>
    </dgm:pt>
    <dgm:pt modelId="{3076AF5C-6F76-4387-8516-322423FD6532}" type="parTrans" cxnId="{4466F122-A534-4A8A-AD7A-0F7327FAF133}">
      <dgm:prSet/>
      <dgm:spPr/>
      <dgm:t>
        <a:bodyPr/>
        <a:lstStyle/>
        <a:p>
          <a:endParaRPr lang="en-US"/>
        </a:p>
      </dgm:t>
    </dgm:pt>
    <dgm:pt modelId="{2F6A0333-AE84-474F-A819-5C6ACF160A64}" type="sibTrans" cxnId="{4466F122-A534-4A8A-AD7A-0F7327FAF133}">
      <dgm:prSet/>
      <dgm:spPr/>
      <dgm:t>
        <a:bodyPr/>
        <a:lstStyle/>
        <a:p>
          <a:endParaRPr lang="en-US"/>
        </a:p>
      </dgm:t>
    </dgm:pt>
    <dgm:pt modelId="{4690C991-EEFC-3B46-9BF0-10268992EA6A}" type="pres">
      <dgm:prSet presAssocID="{64D8EDDF-08F9-4559-A298-F7DE21395473}" presName="vert0" presStyleCnt="0">
        <dgm:presLayoutVars>
          <dgm:dir/>
          <dgm:animOne val="branch"/>
          <dgm:animLvl val="lvl"/>
        </dgm:presLayoutVars>
      </dgm:prSet>
      <dgm:spPr/>
      <dgm:t>
        <a:bodyPr/>
        <a:lstStyle/>
        <a:p>
          <a:endParaRPr lang="en-US"/>
        </a:p>
      </dgm:t>
    </dgm:pt>
    <dgm:pt modelId="{27930541-60C4-EB4F-91AE-5F6FCFF224D5}" type="pres">
      <dgm:prSet presAssocID="{9544060B-6FB0-48B8-8AFE-9445404079D2}" presName="thickLine" presStyleLbl="alignNode1" presStyleIdx="0" presStyleCnt="3"/>
      <dgm:spPr/>
    </dgm:pt>
    <dgm:pt modelId="{2C842084-306A-4748-9161-FBF2066C1B57}" type="pres">
      <dgm:prSet presAssocID="{9544060B-6FB0-48B8-8AFE-9445404079D2}" presName="horz1" presStyleCnt="0"/>
      <dgm:spPr/>
    </dgm:pt>
    <dgm:pt modelId="{46D10B6C-CCAA-C544-AD9E-D5CEB353189A}" type="pres">
      <dgm:prSet presAssocID="{9544060B-6FB0-48B8-8AFE-9445404079D2}" presName="tx1" presStyleLbl="revTx" presStyleIdx="0" presStyleCnt="3"/>
      <dgm:spPr/>
      <dgm:t>
        <a:bodyPr/>
        <a:lstStyle/>
        <a:p>
          <a:endParaRPr lang="en-US"/>
        </a:p>
      </dgm:t>
    </dgm:pt>
    <dgm:pt modelId="{3CD39CF0-A268-9141-A01A-B13E3E5BAE7F}" type="pres">
      <dgm:prSet presAssocID="{9544060B-6FB0-48B8-8AFE-9445404079D2}" presName="vert1" presStyleCnt="0"/>
      <dgm:spPr/>
    </dgm:pt>
    <dgm:pt modelId="{1C0D0A99-B91D-F245-BB52-B93B5EE40840}" type="pres">
      <dgm:prSet presAssocID="{8EE09B79-E372-4220-AD68-6A274379D3A5}" presName="thickLine" presStyleLbl="alignNode1" presStyleIdx="1" presStyleCnt="3"/>
      <dgm:spPr/>
    </dgm:pt>
    <dgm:pt modelId="{83E0EB53-C258-5248-941A-86EBEAA75CF8}" type="pres">
      <dgm:prSet presAssocID="{8EE09B79-E372-4220-AD68-6A274379D3A5}" presName="horz1" presStyleCnt="0"/>
      <dgm:spPr/>
    </dgm:pt>
    <dgm:pt modelId="{E327CEC9-9EEF-B74E-8394-6DAA839CC15E}" type="pres">
      <dgm:prSet presAssocID="{8EE09B79-E372-4220-AD68-6A274379D3A5}" presName="tx1" presStyleLbl="revTx" presStyleIdx="1" presStyleCnt="3"/>
      <dgm:spPr/>
      <dgm:t>
        <a:bodyPr/>
        <a:lstStyle/>
        <a:p>
          <a:endParaRPr lang="en-US"/>
        </a:p>
      </dgm:t>
    </dgm:pt>
    <dgm:pt modelId="{805F1864-3614-6B44-822C-496CA99C9568}" type="pres">
      <dgm:prSet presAssocID="{8EE09B79-E372-4220-AD68-6A274379D3A5}" presName="vert1" presStyleCnt="0"/>
      <dgm:spPr/>
    </dgm:pt>
    <dgm:pt modelId="{E4735E8D-2D31-3646-9B0B-A22400B25454}" type="pres">
      <dgm:prSet presAssocID="{C1D06AC5-1EBE-42F3-A282-275A496C6579}" presName="thickLine" presStyleLbl="alignNode1" presStyleIdx="2" presStyleCnt="3"/>
      <dgm:spPr/>
    </dgm:pt>
    <dgm:pt modelId="{45FE5185-B66D-1947-A773-4C23713A328D}" type="pres">
      <dgm:prSet presAssocID="{C1D06AC5-1EBE-42F3-A282-275A496C6579}" presName="horz1" presStyleCnt="0"/>
      <dgm:spPr/>
    </dgm:pt>
    <dgm:pt modelId="{D1471F4D-D298-3247-B9DD-6F7D1FC6D526}" type="pres">
      <dgm:prSet presAssocID="{C1D06AC5-1EBE-42F3-A282-275A496C6579}" presName="tx1" presStyleLbl="revTx" presStyleIdx="2" presStyleCnt="3"/>
      <dgm:spPr/>
      <dgm:t>
        <a:bodyPr/>
        <a:lstStyle/>
        <a:p>
          <a:endParaRPr lang="en-US"/>
        </a:p>
      </dgm:t>
    </dgm:pt>
    <dgm:pt modelId="{A4786E94-BDEC-094F-B6DB-C4FCF31BB268}" type="pres">
      <dgm:prSet presAssocID="{C1D06AC5-1EBE-42F3-A282-275A496C6579}" presName="vert1" presStyleCnt="0"/>
      <dgm:spPr/>
    </dgm:pt>
  </dgm:ptLst>
  <dgm:cxnLst>
    <dgm:cxn modelId="{629985E4-8EC3-8946-88E0-18BE54C360D0}" type="presOf" srcId="{8EE09B79-E372-4220-AD68-6A274379D3A5}" destId="{E327CEC9-9EEF-B74E-8394-6DAA839CC15E}" srcOrd="0" destOrd="0" presId="urn:microsoft.com/office/officeart/2008/layout/LinedList"/>
    <dgm:cxn modelId="{F3015364-416F-A545-8AE2-398633033F69}" type="presOf" srcId="{64D8EDDF-08F9-4559-A298-F7DE21395473}" destId="{4690C991-EEFC-3B46-9BF0-10268992EA6A}" srcOrd="0" destOrd="0" presId="urn:microsoft.com/office/officeart/2008/layout/LinedList"/>
    <dgm:cxn modelId="{4466F122-A534-4A8A-AD7A-0F7327FAF133}" srcId="{64D8EDDF-08F9-4559-A298-F7DE21395473}" destId="{C1D06AC5-1EBE-42F3-A282-275A496C6579}" srcOrd="2" destOrd="0" parTransId="{3076AF5C-6F76-4387-8516-322423FD6532}" sibTransId="{2F6A0333-AE84-474F-A819-5C6ACF160A64}"/>
    <dgm:cxn modelId="{E8A8AE62-A294-E142-B33A-FEF6DCD5F418}" type="presOf" srcId="{9544060B-6FB0-48B8-8AFE-9445404079D2}" destId="{46D10B6C-CCAA-C544-AD9E-D5CEB353189A}" srcOrd="0" destOrd="0" presId="urn:microsoft.com/office/officeart/2008/layout/LinedList"/>
    <dgm:cxn modelId="{AB3690BB-1D74-4D72-BE7B-DEF3751261A6}" srcId="{64D8EDDF-08F9-4559-A298-F7DE21395473}" destId="{8EE09B79-E372-4220-AD68-6A274379D3A5}" srcOrd="1" destOrd="0" parTransId="{85B1ACAC-EB4F-427D-84BD-715438DB69EE}" sibTransId="{51DDFE3F-3E4D-4E37-A4A1-40CA19C9D1D7}"/>
    <dgm:cxn modelId="{A3751EF6-3029-4527-BC5F-DBDA4BA382AF}" srcId="{64D8EDDF-08F9-4559-A298-F7DE21395473}" destId="{9544060B-6FB0-48B8-8AFE-9445404079D2}" srcOrd="0" destOrd="0" parTransId="{B6B1A157-D5D4-4BB7-8A0A-772D26A6F0A2}" sibTransId="{A578EE40-1D8F-452B-9285-8DA4F5454887}"/>
    <dgm:cxn modelId="{DE994F9E-82D0-3D42-A433-CBB156F3F7D1}" type="presOf" srcId="{C1D06AC5-1EBE-42F3-A282-275A496C6579}" destId="{D1471F4D-D298-3247-B9DD-6F7D1FC6D526}" srcOrd="0" destOrd="0" presId="urn:microsoft.com/office/officeart/2008/layout/LinedList"/>
    <dgm:cxn modelId="{640A1108-EB24-4A41-8994-63F953748455}" type="presParOf" srcId="{4690C991-EEFC-3B46-9BF0-10268992EA6A}" destId="{27930541-60C4-EB4F-91AE-5F6FCFF224D5}" srcOrd="0" destOrd="0" presId="urn:microsoft.com/office/officeart/2008/layout/LinedList"/>
    <dgm:cxn modelId="{8BD01FAF-EAFE-0E45-89CB-26DEC48C75F2}" type="presParOf" srcId="{4690C991-EEFC-3B46-9BF0-10268992EA6A}" destId="{2C842084-306A-4748-9161-FBF2066C1B57}" srcOrd="1" destOrd="0" presId="urn:microsoft.com/office/officeart/2008/layout/LinedList"/>
    <dgm:cxn modelId="{85CCA831-FF7F-D345-AAAD-632D23906BF7}" type="presParOf" srcId="{2C842084-306A-4748-9161-FBF2066C1B57}" destId="{46D10B6C-CCAA-C544-AD9E-D5CEB353189A}" srcOrd="0" destOrd="0" presId="urn:microsoft.com/office/officeart/2008/layout/LinedList"/>
    <dgm:cxn modelId="{36033014-8E78-F142-B989-98F5C8B6D7BB}" type="presParOf" srcId="{2C842084-306A-4748-9161-FBF2066C1B57}" destId="{3CD39CF0-A268-9141-A01A-B13E3E5BAE7F}" srcOrd="1" destOrd="0" presId="urn:microsoft.com/office/officeart/2008/layout/LinedList"/>
    <dgm:cxn modelId="{A2AF0079-8C01-EE4F-AFDE-B9A5D4C00947}" type="presParOf" srcId="{4690C991-EEFC-3B46-9BF0-10268992EA6A}" destId="{1C0D0A99-B91D-F245-BB52-B93B5EE40840}" srcOrd="2" destOrd="0" presId="urn:microsoft.com/office/officeart/2008/layout/LinedList"/>
    <dgm:cxn modelId="{D9BE32DE-EFE1-3F4A-BE42-F9E41D7C83DA}" type="presParOf" srcId="{4690C991-EEFC-3B46-9BF0-10268992EA6A}" destId="{83E0EB53-C258-5248-941A-86EBEAA75CF8}" srcOrd="3" destOrd="0" presId="urn:microsoft.com/office/officeart/2008/layout/LinedList"/>
    <dgm:cxn modelId="{CB09064E-7B07-3D43-B0FD-20A148E723F5}" type="presParOf" srcId="{83E0EB53-C258-5248-941A-86EBEAA75CF8}" destId="{E327CEC9-9EEF-B74E-8394-6DAA839CC15E}" srcOrd="0" destOrd="0" presId="urn:microsoft.com/office/officeart/2008/layout/LinedList"/>
    <dgm:cxn modelId="{2A69BEEB-EB90-3D47-AB30-294791ABE2C3}" type="presParOf" srcId="{83E0EB53-C258-5248-941A-86EBEAA75CF8}" destId="{805F1864-3614-6B44-822C-496CA99C9568}" srcOrd="1" destOrd="0" presId="urn:microsoft.com/office/officeart/2008/layout/LinedList"/>
    <dgm:cxn modelId="{20CB05F7-6043-DD4F-9694-E52614310548}" type="presParOf" srcId="{4690C991-EEFC-3B46-9BF0-10268992EA6A}" destId="{E4735E8D-2D31-3646-9B0B-A22400B25454}" srcOrd="4" destOrd="0" presId="urn:microsoft.com/office/officeart/2008/layout/LinedList"/>
    <dgm:cxn modelId="{088D7C14-72E2-E148-8B21-12F97BF46DEC}" type="presParOf" srcId="{4690C991-EEFC-3B46-9BF0-10268992EA6A}" destId="{45FE5185-B66D-1947-A773-4C23713A328D}" srcOrd="5" destOrd="0" presId="urn:microsoft.com/office/officeart/2008/layout/LinedList"/>
    <dgm:cxn modelId="{956484EE-D727-3245-9991-E9A95F32AD9B}" type="presParOf" srcId="{45FE5185-B66D-1947-A773-4C23713A328D}" destId="{D1471F4D-D298-3247-B9DD-6F7D1FC6D526}" srcOrd="0" destOrd="0" presId="urn:microsoft.com/office/officeart/2008/layout/LinedList"/>
    <dgm:cxn modelId="{45488797-4738-8C41-811D-B0D9DDC40D8D}" type="presParOf" srcId="{45FE5185-B66D-1947-A773-4C23713A328D}" destId="{A4786E94-BDEC-094F-B6DB-C4FCF31BB26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EFB4CD-998B-45BD-9E5A-EFF34671B18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256E19D-E30F-42DF-BA5B-E2CB19A51D4E}">
      <dgm:prSet/>
      <dgm:spPr/>
      <dgm:t>
        <a:bodyPr/>
        <a:lstStyle/>
        <a:p>
          <a:r>
            <a:rPr lang="en-US"/>
            <a:t>No!  Though liberal democracies must adopt a stance of value neutrality toward “thick” conceptions of the good, citizens are free to take a variety of stances toward conceptions of the good they don’t share.</a:t>
          </a:r>
        </a:p>
      </dgm:t>
    </dgm:pt>
    <dgm:pt modelId="{CB844A72-A261-4BB4-96BB-DE805B1B003B}" type="parTrans" cxnId="{7E063BC0-FEFD-442B-982F-9607EEF9A158}">
      <dgm:prSet/>
      <dgm:spPr/>
      <dgm:t>
        <a:bodyPr/>
        <a:lstStyle/>
        <a:p>
          <a:endParaRPr lang="en-US"/>
        </a:p>
      </dgm:t>
    </dgm:pt>
    <dgm:pt modelId="{8FE2F924-4C89-4B68-858F-E0416E7AD771}" type="sibTrans" cxnId="{7E063BC0-FEFD-442B-982F-9607EEF9A158}">
      <dgm:prSet/>
      <dgm:spPr/>
      <dgm:t>
        <a:bodyPr/>
        <a:lstStyle/>
        <a:p>
          <a:endParaRPr lang="en-US"/>
        </a:p>
      </dgm:t>
    </dgm:pt>
    <dgm:pt modelId="{7A210416-18FE-47FF-97DA-D999D6A323A1}">
      <dgm:prSet/>
      <dgm:spPr/>
      <dgm:t>
        <a:bodyPr/>
        <a:lstStyle/>
        <a:p>
          <a:r>
            <a:rPr lang="en-US" dirty="0"/>
            <a:t>We see this today – many people are openly hostile to some conceptions of the good and those who hold them, and this happens in liberal democratic societies. </a:t>
          </a:r>
        </a:p>
      </dgm:t>
    </dgm:pt>
    <dgm:pt modelId="{D28C22A5-F840-4C03-BB3F-D472FC358678}" type="parTrans" cxnId="{3DE25AAA-39B1-4657-B15C-930F436B4CD6}">
      <dgm:prSet/>
      <dgm:spPr/>
      <dgm:t>
        <a:bodyPr/>
        <a:lstStyle/>
        <a:p>
          <a:endParaRPr lang="en-US"/>
        </a:p>
      </dgm:t>
    </dgm:pt>
    <dgm:pt modelId="{980F6EDF-7DB6-4CB8-B2AC-C8DEDE790894}" type="sibTrans" cxnId="{3DE25AAA-39B1-4657-B15C-930F436B4CD6}">
      <dgm:prSet/>
      <dgm:spPr/>
      <dgm:t>
        <a:bodyPr/>
        <a:lstStyle/>
        <a:p>
          <a:endParaRPr lang="en-US"/>
        </a:p>
      </dgm:t>
    </dgm:pt>
    <dgm:pt modelId="{A1A45580-91F8-4FEB-AF91-3CB36EE4CB13}">
      <dgm:prSet/>
      <dgm:spPr/>
      <dgm:t>
        <a:bodyPr/>
        <a:lstStyle/>
        <a:p>
          <a:r>
            <a:rPr lang="en-US"/>
            <a:t>Citizens are free to choose how they view conceptions of the good with which they disagree and how they interact with those who hold them. </a:t>
          </a:r>
        </a:p>
      </dgm:t>
    </dgm:pt>
    <dgm:pt modelId="{1C5F9949-5BA9-479B-BA24-5D2A7D89FDA1}" type="parTrans" cxnId="{896D7FED-EC99-4D38-87D8-3308B48AFC21}">
      <dgm:prSet/>
      <dgm:spPr/>
      <dgm:t>
        <a:bodyPr/>
        <a:lstStyle/>
        <a:p>
          <a:endParaRPr lang="en-US"/>
        </a:p>
      </dgm:t>
    </dgm:pt>
    <dgm:pt modelId="{F0D3C855-0101-4262-AC09-85942BA1F7C8}" type="sibTrans" cxnId="{896D7FED-EC99-4D38-87D8-3308B48AFC21}">
      <dgm:prSet/>
      <dgm:spPr/>
      <dgm:t>
        <a:bodyPr/>
        <a:lstStyle/>
        <a:p>
          <a:endParaRPr lang="en-US"/>
        </a:p>
      </dgm:t>
    </dgm:pt>
    <dgm:pt modelId="{69005EEA-DAB2-B048-A2C7-2084C60285F7}" type="pres">
      <dgm:prSet presAssocID="{85EFB4CD-998B-45BD-9E5A-EFF34671B18D}" presName="diagram" presStyleCnt="0">
        <dgm:presLayoutVars>
          <dgm:dir/>
          <dgm:resizeHandles val="exact"/>
        </dgm:presLayoutVars>
      </dgm:prSet>
      <dgm:spPr/>
      <dgm:t>
        <a:bodyPr/>
        <a:lstStyle/>
        <a:p>
          <a:endParaRPr lang="en-US"/>
        </a:p>
      </dgm:t>
    </dgm:pt>
    <dgm:pt modelId="{848C57F1-103B-3A42-AF68-072F696C27E6}" type="pres">
      <dgm:prSet presAssocID="{2256E19D-E30F-42DF-BA5B-E2CB19A51D4E}" presName="node" presStyleLbl="node1" presStyleIdx="0" presStyleCnt="3">
        <dgm:presLayoutVars>
          <dgm:bulletEnabled val="1"/>
        </dgm:presLayoutVars>
      </dgm:prSet>
      <dgm:spPr/>
      <dgm:t>
        <a:bodyPr/>
        <a:lstStyle/>
        <a:p>
          <a:endParaRPr lang="en-US"/>
        </a:p>
      </dgm:t>
    </dgm:pt>
    <dgm:pt modelId="{72B7E061-A2F4-ED40-B78F-D12747FC8D00}" type="pres">
      <dgm:prSet presAssocID="{8FE2F924-4C89-4B68-858F-E0416E7AD771}" presName="sibTrans" presStyleCnt="0"/>
      <dgm:spPr/>
    </dgm:pt>
    <dgm:pt modelId="{2C0A2BEE-B99A-E040-9C8D-0AA3128E8956}" type="pres">
      <dgm:prSet presAssocID="{7A210416-18FE-47FF-97DA-D999D6A323A1}" presName="node" presStyleLbl="node1" presStyleIdx="1" presStyleCnt="3">
        <dgm:presLayoutVars>
          <dgm:bulletEnabled val="1"/>
        </dgm:presLayoutVars>
      </dgm:prSet>
      <dgm:spPr/>
      <dgm:t>
        <a:bodyPr/>
        <a:lstStyle/>
        <a:p>
          <a:endParaRPr lang="en-US"/>
        </a:p>
      </dgm:t>
    </dgm:pt>
    <dgm:pt modelId="{A59A1AC8-D21F-8847-A126-ADB1FB532D6B}" type="pres">
      <dgm:prSet presAssocID="{980F6EDF-7DB6-4CB8-B2AC-C8DEDE790894}" presName="sibTrans" presStyleCnt="0"/>
      <dgm:spPr/>
    </dgm:pt>
    <dgm:pt modelId="{7290851A-2F22-7F4A-B47D-DAA27A2E242C}" type="pres">
      <dgm:prSet presAssocID="{A1A45580-91F8-4FEB-AF91-3CB36EE4CB13}" presName="node" presStyleLbl="node1" presStyleIdx="2" presStyleCnt="3">
        <dgm:presLayoutVars>
          <dgm:bulletEnabled val="1"/>
        </dgm:presLayoutVars>
      </dgm:prSet>
      <dgm:spPr/>
      <dgm:t>
        <a:bodyPr/>
        <a:lstStyle/>
        <a:p>
          <a:endParaRPr lang="en-US"/>
        </a:p>
      </dgm:t>
    </dgm:pt>
  </dgm:ptLst>
  <dgm:cxnLst>
    <dgm:cxn modelId="{A7ECE74B-C3A3-2640-B41B-45B193A92CC8}" type="presOf" srcId="{2256E19D-E30F-42DF-BA5B-E2CB19A51D4E}" destId="{848C57F1-103B-3A42-AF68-072F696C27E6}" srcOrd="0" destOrd="0" presId="urn:microsoft.com/office/officeart/2005/8/layout/default"/>
    <dgm:cxn modelId="{3DE25AAA-39B1-4657-B15C-930F436B4CD6}" srcId="{85EFB4CD-998B-45BD-9E5A-EFF34671B18D}" destId="{7A210416-18FE-47FF-97DA-D999D6A323A1}" srcOrd="1" destOrd="0" parTransId="{D28C22A5-F840-4C03-BB3F-D472FC358678}" sibTransId="{980F6EDF-7DB6-4CB8-B2AC-C8DEDE790894}"/>
    <dgm:cxn modelId="{896D7FED-EC99-4D38-87D8-3308B48AFC21}" srcId="{85EFB4CD-998B-45BD-9E5A-EFF34671B18D}" destId="{A1A45580-91F8-4FEB-AF91-3CB36EE4CB13}" srcOrd="2" destOrd="0" parTransId="{1C5F9949-5BA9-479B-BA24-5D2A7D89FDA1}" sibTransId="{F0D3C855-0101-4262-AC09-85942BA1F7C8}"/>
    <dgm:cxn modelId="{C0FF3046-9ED0-014B-B172-08D44712C631}" type="presOf" srcId="{7A210416-18FE-47FF-97DA-D999D6A323A1}" destId="{2C0A2BEE-B99A-E040-9C8D-0AA3128E8956}" srcOrd="0" destOrd="0" presId="urn:microsoft.com/office/officeart/2005/8/layout/default"/>
    <dgm:cxn modelId="{9462A3CE-9E3B-5E4D-B49C-8E08CF80FA73}" type="presOf" srcId="{A1A45580-91F8-4FEB-AF91-3CB36EE4CB13}" destId="{7290851A-2F22-7F4A-B47D-DAA27A2E242C}" srcOrd="0" destOrd="0" presId="urn:microsoft.com/office/officeart/2005/8/layout/default"/>
    <dgm:cxn modelId="{2FA627AB-E00B-DC44-9737-6C744BF8ACC1}" type="presOf" srcId="{85EFB4CD-998B-45BD-9E5A-EFF34671B18D}" destId="{69005EEA-DAB2-B048-A2C7-2084C60285F7}" srcOrd="0" destOrd="0" presId="urn:microsoft.com/office/officeart/2005/8/layout/default"/>
    <dgm:cxn modelId="{7E063BC0-FEFD-442B-982F-9607EEF9A158}" srcId="{85EFB4CD-998B-45BD-9E5A-EFF34671B18D}" destId="{2256E19D-E30F-42DF-BA5B-E2CB19A51D4E}" srcOrd="0" destOrd="0" parTransId="{CB844A72-A261-4BB4-96BB-DE805B1B003B}" sibTransId="{8FE2F924-4C89-4B68-858F-E0416E7AD771}"/>
    <dgm:cxn modelId="{EBE336EE-9694-674F-AA0B-050041BC4610}" type="presParOf" srcId="{69005EEA-DAB2-B048-A2C7-2084C60285F7}" destId="{848C57F1-103B-3A42-AF68-072F696C27E6}" srcOrd="0" destOrd="0" presId="urn:microsoft.com/office/officeart/2005/8/layout/default"/>
    <dgm:cxn modelId="{395048BF-2C48-4E42-A427-31BB503B4899}" type="presParOf" srcId="{69005EEA-DAB2-B048-A2C7-2084C60285F7}" destId="{72B7E061-A2F4-ED40-B78F-D12747FC8D00}" srcOrd="1" destOrd="0" presId="urn:microsoft.com/office/officeart/2005/8/layout/default"/>
    <dgm:cxn modelId="{9DF105C6-7693-F749-81A1-6B9A9B7894A1}" type="presParOf" srcId="{69005EEA-DAB2-B048-A2C7-2084C60285F7}" destId="{2C0A2BEE-B99A-E040-9C8D-0AA3128E8956}" srcOrd="2" destOrd="0" presId="urn:microsoft.com/office/officeart/2005/8/layout/default"/>
    <dgm:cxn modelId="{FB80D9BE-7E43-324B-87BE-F36277D7E582}" type="presParOf" srcId="{69005EEA-DAB2-B048-A2C7-2084C60285F7}" destId="{A59A1AC8-D21F-8847-A126-ADB1FB532D6B}" srcOrd="3" destOrd="0" presId="urn:microsoft.com/office/officeart/2005/8/layout/default"/>
    <dgm:cxn modelId="{2D6DE452-7C6C-C942-9C1E-0C1A9C3C32A4}" type="presParOf" srcId="{69005EEA-DAB2-B048-A2C7-2084C60285F7}" destId="{7290851A-2F22-7F4A-B47D-DAA27A2E242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A1F3A6-828A-4F6F-99D6-ED223BA4A32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A34A769-950F-4BAE-B37F-DF71655B8F4D}">
      <dgm:prSet/>
      <dgm:spPr/>
      <dgm:t>
        <a:bodyPr/>
        <a:lstStyle/>
        <a:p>
          <a:r>
            <a:rPr lang="en-US" dirty="0"/>
            <a:t>”Thin” – I tolerate my students’ nose rings but I disapprove and am disgusted by them.</a:t>
          </a:r>
        </a:p>
      </dgm:t>
    </dgm:pt>
    <dgm:pt modelId="{8B9165CA-EEA9-490C-8C67-EDEC723991F5}" type="parTrans" cxnId="{A27460DD-7263-4B0F-9F38-CB199A7779CF}">
      <dgm:prSet/>
      <dgm:spPr/>
      <dgm:t>
        <a:bodyPr/>
        <a:lstStyle/>
        <a:p>
          <a:endParaRPr lang="en-US"/>
        </a:p>
      </dgm:t>
    </dgm:pt>
    <dgm:pt modelId="{3B36A285-C815-4B26-B9C1-BFAD756F2304}" type="sibTrans" cxnId="{A27460DD-7263-4B0F-9F38-CB199A7779CF}">
      <dgm:prSet/>
      <dgm:spPr/>
      <dgm:t>
        <a:bodyPr/>
        <a:lstStyle/>
        <a:p>
          <a:endParaRPr lang="en-US"/>
        </a:p>
      </dgm:t>
    </dgm:pt>
    <dgm:pt modelId="{48DBAA3C-D1A9-486B-BD35-69947A1A9E33}">
      <dgm:prSet/>
      <dgm:spPr/>
      <dgm:t>
        <a:bodyPr/>
        <a:lstStyle/>
        <a:p>
          <a:r>
            <a:rPr lang="en-US"/>
            <a:t>“Thick” – I take a more charitable approach and try to overcome my aversion, thinking back to my own experimentations with my appearance when I was their age.</a:t>
          </a:r>
        </a:p>
      </dgm:t>
    </dgm:pt>
    <dgm:pt modelId="{C26ED42E-1200-471F-A51B-659CEE93260E}" type="parTrans" cxnId="{3638C3D2-86A0-40D0-AA47-1ABB314F1540}">
      <dgm:prSet/>
      <dgm:spPr/>
      <dgm:t>
        <a:bodyPr/>
        <a:lstStyle/>
        <a:p>
          <a:endParaRPr lang="en-US"/>
        </a:p>
      </dgm:t>
    </dgm:pt>
    <dgm:pt modelId="{E84FCB29-7D1E-482E-A940-715C46E956B1}" type="sibTrans" cxnId="{3638C3D2-86A0-40D0-AA47-1ABB314F1540}">
      <dgm:prSet/>
      <dgm:spPr/>
      <dgm:t>
        <a:bodyPr/>
        <a:lstStyle/>
        <a:p>
          <a:endParaRPr lang="en-US"/>
        </a:p>
      </dgm:t>
    </dgm:pt>
    <dgm:pt modelId="{9A0808F7-E4DB-4D63-94DC-FA56F89BBD40}">
      <dgm:prSet/>
      <dgm:spPr/>
      <dgm:t>
        <a:bodyPr/>
        <a:lstStyle/>
        <a:p>
          <a:r>
            <a:rPr lang="en-US"/>
            <a:t>”Thin” – I tolerate a colleague I dislike and mistrust for the sake of a civil workplace.</a:t>
          </a:r>
        </a:p>
      </dgm:t>
    </dgm:pt>
    <dgm:pt modelId="{A308844E-485E-4BAA-A274-E1A882E18535}" type="parTrans" cxnId="{F1E2790D-9CAA-487A-9341-C340322EB091}">
      <dgm:prSet/>
      <dgm:spPr/>
      <dgm:t>
        <a:bodyPr/>
        <a:lstStyle/>
        <a:p>
          <a:endParaRPr lang="en-US"/>
        </a:p>
      </dgm:t>
    </dgm:pt>
    <dgm:pt modelId="{DFC1D713-1CB9-4742-B983-C95B4412D27C}" type="sibTrans" cxnId="{F1E2790D-9CAA-487A-9341-C340322EB091}">
      <dgm:prSet/>
      <dgm:spPr/>
      <dgm:t>
        <a:bodyPr/>
        <a:lstStyle/>
        <a:p>
          <a:endParaRPr lang="en-US"/>
        </a:p>
      </dgm:t>
    </dgm:pt>
    <dgm:pt modelId="{A5DF3B25-646E-4EB6-8593-68CBED6A0837}">
      <dgm:prSet/>
      <dgm:spPr/>
      <dgm:t>
        <a:bodyPr/>
        <a:lstStyle/>
        <a:p>
          <a:r>
            <a:rPr lang="en-US" dirty="0"/>
            <a:t>“Thick” – I give him the benefit of the doubt until he actually breaches my trust, then deal with the issue openly and respectfully.</a:t>
          </a:r>
        </a:p>
      </dgm:t>
    </dgm:pt>
    <dgm:pt modelId="{285F9D47-E63A-401A-9C87-C7CE5491E65E}" type="parTrans" cxnId="{19B9B154-0898-43A2-BB7E-B5BE9E028CA8}">
      <dgm:prSet/>
      <dgm:spPr/>
      <dgm:t>
        <a:bodyPr/>
        <a:lstStyle/>
        <a:p>
          <a:endParaRPr lang="en-US"/>
        </a:p>
      </dgm:t>
    </dgm:pt>
    <dgm:pt modelId="{77497228-15B7-4E39-B082-478A7A09A908}" type="sibTrans" cxnId="{19B9B154-0898-43A2-BB7E-B5BE9E028CA8}">
      <dgm:prSet/>
      <dgm:spPr/>
      <dgm:t>
        <a:bodyPr/>
        <a:lstStyle/>
        <a:p>
          <a:endParaRPr lang="en-US"/>
        </a:p>
      </dgm:t>
    </dgm:pt>
    <dgm:pt modelId="{A8B80D0A-67D5-914B-A3A3-127291AA2A38}" type="pres">
      <dgm:prSet presAssocID="{64A1F3A6-828A-4F6F-99D6-ED223BA4A325}" presName="linear" presStyleCnt="0">
        <dgm:presLayoutVars>
          <dgm:animLvl val="lvl"/>
          <dgm:resizeHandles val="exact"/>
        </dgm:presLayoutVars>
      </dgm:prSet>
      <dgm:spPr/>
      <dgm:t>
        <a:bodyPr/>
        <a:lstStyle/>
        <a:p>
          <a:endParaRPr lang="en-US"/>
        </a:p>
      </dgm:t>
    </dgm:pt>
    <dgm:pt modelId="{2164C6A2-1762-7445-9325-EFCB21B6D06A}" type="pres">
      <dgm:prSet presAssocID="{AA34A769-950F-4BAE-B37F-DF71655B8F4D}" presName="parentText" presStyleLbl="node1" presStyleIdx="0" presStyleCnt="4">
        <dgm:presLayoutVars>
          <dgm:chMax val="0"/>
          <dgm:bulletEnabled val="1"/>
        </dgm:presLayoutVars>
      </dgm:prSet>
      <dgm:spPr/>
      <dgm:t>
        <a:bodyPr/>
        <a:lstStyle/>
        <a:p>
          <a:endParaRPr lang="en-US"/>
        </a:p>
      </dgm:t>
    </dgm:pt>
    <dgm:pt modelId="{4DCBF6EB-8D7F-504C-AE2F-4A824655EAA1}" type="pres">
      <dgm:prSet presAssocID="{3B36A285-C815-4B26-B9C1-BFAD756F2304}" presName="spacer" presStyleCnt="0"/>
      <dgm:spPr/>
    </dgm:pt>
    <dgm:pt modelId="{1D9CB259-9B54-414C-BFB5-890763CAC179}" type="pres">
      <dgm:prSet presAssocID="{48DBAA3C-D1A9-486B-BD35-69947A1A9E33}" presName="parentText" presStyleLbl="node1" presStyleIdx="1" presStyleCnt="4">
        <dgm:presLayoutVars>
          <dgm:chMax val="0"/>
          <dgm:bulletEnabled val="1"/>
        </dgm:presLayoutVars>
      </dgm:prSet>
      <dgm:spPr/>
      <dgm:t>
        <a:bodyPr/>
        <a:lstStyle/>
        <a:p>
          <a:endParaRPr lang="en-US"/>
        </a:p>
      </dgm:t>
    </dgm:pt>
    <dgm:pt modelId="{298467D3-0624-734F-9F40-27D96BECF059}" type="pres">
      <dgm:prSet presAssocID="{E84FCB29-7D1E-482E-A940-715C46E956B1}" presName="spacer" presStyleCnt="0"/>
      <dgm:spPr/>
    </dgm:pt>
    <dgm:pt modelId="{D0130594-07CA-D244-B8C1-F34A9794F423}" type="pres">
      <dgm:prSet presAssocID="{9A0808F7-E4DB-4D63-94DC-FA56F89BBD40}" presName="parentText" presStyleLbl="node1" presStyleIdx="2" presStyleCnt="4">
        <dgm:presLayoutVars>
          <dgm:chMax val="0"/>
          <dgm:bulletEnabled val="1"/>
        </dgm:presLayoutVars>
      </dgm:prSet>
      <dgm:spPr/>
      <dgm:t>
        <a:bodyPr/>
        <a:lstStyle/>
        <a:p>
          <a:endParaRPr lang="en-US"/>
        </a:p>
      </dgm:t>
    </dgm:pt>
    <dgm:pt modelId="{88FD246A-DCCD-244F-8B3B-D3E0E44681EC}" type="pres">
      <dgm:prSet presAssocID="{DFC1D713-1CB9-4742-B983-C95B4412D27C}" presName="spacer" presStyleCnt="0"/>
      <dgm:spPr/>
    </dgm:pt>
    <dgm:pt modelId="{21E96933-F161-D840-8B8F-5D8E52048BC3}" type="pres">
      <dgm:prSet presAssocID="{A5DF3B25-646E-4EB6-8593-68CBED6A0837}" presName="parentText" presStyleLbl="node1" presStyleIdx="3" presStyleCnt="4">
        <dgm:presLayoutVars>
          <dgm:chMax val="0"/>
          <dgm:bulletEnabled val="1"/>
        </dgm:presLayoutVars>
      </dgm:prSet>
      <dgm:spPr/>
      <dgm:t>
        <a:bodyPr/>
        <a:lstStyle/>
        <a:p>
          <a:endParaRPr lang="en-US"/>
        </a:p>
      </dgm:t>
    </dgm:pt>
  </dgm:ptLst>
  <dgm:cxnLst>
    <dgm:cxn modelId="{19B9B154-0898-43A2-BB7E-B5BE9E028CA8}" srcId="{64A1F3A6-828A-4F6F-99D6-ED223BA4A325}" destId="{A5DF3B25-646E-4EB6-8593-68CBED6A0837}" srcOrd="3" destOrd="0" parTransId="{285F9D47-E63A-401A-9C87-C7CE5491E65E}" sibTransId="{77497228-15B7-4E39-B082-478A7A09A908}"/>
    <dgm:cxn modelId="{3638C3D2-86A0-40D0-AA47-1ABB314F1540}" srcId="{64A1F3A6-828A-4F6F-99D6-ED223BA4A325}" destId="{48DBAA3C-D1A9-486B-BD35-69947A1A9E33}" srcOrd="1" destOrd="0" parTransId="{C26ED42E-1200-471F-A51B-659CEE93260E}" sibTransId="{E84FCB29-7D1E-482E-A940-715C46E956B1}"/>
    <dgm:cxn modelId="{97A60720-F6A2-F047-9099-7DEC450E59CE}" type="presOf" srcId="{48DBAA3C-D1A9-486B-BD35-69947A1A9E33}" destId="{1D9CB259-9B54-414C-BFB5-890763CAC179}" srcOrd="0" destOrd="0" presId="urn:microsoft.com/office/officeart/2005/8/layout/vList2"/>
    <dgm:cxn modelId="{9823E842-585F-D34F-9432-BAEE5FC36180}" type="presOf" srcId="{AA34A769-950F-4BAE-B37F-DF71655B8F4D}" destId="{2164C6A2-1762-7445-9325-EFCB21B6D06A}" srcOrd="0" destOrd="0" presId="urn:microsoft.com/office/officeart/2005/8/layout/vList2"/>
    <dgm:cxn modelId="{61039308-56F5-474B-9A9F-E0FF9BE94A46}" type="presOf" srcId="{64A1F3A6-828A-4F6F-99D6-ED223BA4A325}" destId="{A8B80D0A-67D5-914B-A3A3-127291AA2A38}" srcOrd="0" destOrd="0" presId="urn:microsoft.com/office/officeart/2005/8/layout/vList2"/>
    <dgm:cxn modelId="{6162F76D-5E7E-F64F-914E-E1D8CBB8CDCD}" type="presOf" srcId="{9A0808F7-E4DB-4D63-94DC-FA56F89BBD40}" destId="{D0130594-07CA-D244-B8C1-F34A9794F423}" srcOrd="0" destOrd="0" presId="urn:microsoft.com/office/officeart/2005/8/layout/vList2"/>
    <dgm:cxn modelId="{F1E2790D-9CAA-487A-9341-C340322EB091}" srcId="{64A1F3A6-828A-4F6F-99D6-ED223BA4A325}" destId="{9A0808F7-E4DB-4D63-94DC-FA56F89BBD40}" srcOrd="2" destOrd="0" parTransId="{A308844E-485E-4BAA-A274-E1A882E18535}" sibTransId="{DFC1D713-1CB9-4742-B983-C95B4412D27C}"/>
    <dgm:cxn modelId="{85BD37D8-22AF-944B-AE90-17F7B2ACD24B}" type="presOf" srcId="{A5DF3B25-646E-4EB6-8593-68CBED6A0837}" destId="{21E96933-F161-D840-8B8F-5D8E52048BC3}" srcOrd="0" destOrd="0" presId="urn:microsoft.com/office/officeart/2005/8/layout/vList2"/>
    <dgm:cxn modelId="{A27460DD-7263-4B0F-9F38-CB199A7779CF}" srcId="{64A1F3A6-828A-4F6F-99D6-ED223BA4A325}" destId="{AA34A769-950F-4BAE-B37F-DF71655B8F4D}" srcOrd="0" destOrd="0" parTransId="{8B9165CA-EEA9-490C-8C67-EDEC723991F5}" sibTransId="{3B36A285-C815-4B26-B9C1-BFAD756F2304}"/>
    <dgm:cxn modelId="{87546095-32D0-444F-91AF-F907582FE731}" type="presParOf" srcId="{A8B80D0A-67D5-914B-A3A3-127291AA2A38}" destId="{2164C6A2-1762-7445-9325-EFCB21B6D06A}" srcOrd="0" destOrd="0" presId="urn:microsoft.com/office/officeart/2005/8/layout/vList2"/>
    <dgm:cxn modelId="{C146780B-5DA3-644D-AF2C-19E281873751}" type="presParOf" srcId="{A8B80D0A-67D5-914B-A3A3-127291AA2A38}" destId="{4DCBF6EB-8D7F-504C-AE2F-4A824655EAA1}" srcOrd="1" destOrd="0" presId="urn:microsoft.com/office/officeart/2005/8/layout/vList2"/>
    <dgm:cxn modelId="{51F72F07-2B90-FC4B-A382-64AE2E98BE00}" type="presParOf" srcId="{A8B80D0A-67D5-914B-A3A3-127291AA2A38}" destId="{1D9CB259-9B54-414C-BFB5-890763CAC179}" srcOrd="2" destOrd="0" presId="urn:microsoft.com/office/officeart/2005/8/layout/vList2"/>
    <dgm:cxn modelId="{C84A40F1-DF92-7B49-B0C9-5F38CF6A4CDB}" type="presParOf" srcId="{A8B80D0A-67D5-914B-A3A3-127291AA2A38}" destId="{298467D3-0624-734F-9F40-27D96BECF059}" srcOrd="3" destOrd="0" presId="urn:microsoft.com/office/officeart/2005/8/layout/vList2"/>
    <dgm:cxn modelId="{91A660B3-AD99-0447-B667-2BA63CEBD87C}" type="presParOf" srcId="{A8B80D0A-67D5-914B-A3A3-127291AA2A38}" destId="{D0130594-07CA-D244-B8C1-F34A9794F423}" srcOrd="4" destOrd="0" presId="urn:microsoft.com/office/officeart/2005/8/layout/vList2"/>
    <dgm:cxn modelId="{8F14D706-DECC-5443-9129-41FDA69D28A1}" type="presParOf" srcId="{A8B80D0A-67D5-914B-A3A3-127291AA2A38}" destId="{88FD246A-DCCD-244F-8B3B-D3E0E44681EC}" srcOrd="5" destOrd="0" presId="urn:microsoft.com/office/officeart/2005/8/layout/vList2"/>
    <dgm:cxn modelId="{F57AB3C1-F3DF-3C47-8716-90A2AAE2C752}" type="presParOf" srcId="{A8B80D0A-67D5-914B-A3A3-127291AA2A38}" destId="{21E96933-F161-D840-8B8F-5D8E52048BC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E10C15-216A-48DD-A4AF-818EE131602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4F0DB6E9-6C64-4B61-96EB-05F7C55336ED}">
      <dgm:prSet/>
      <dgm:spPr/>
      <dgm:t>
        <a:bodyPr/>
        <a:lstStyle/>
        <a:p>
          <a:r>
            <a:rPr lang="en-US"/>
            <a:t>If robust civic friendships can occur in modern liberal democracies, what should they look like? </a:t>
          </a:r>
        </a:p>
      </dgm:t>
    </dgm:pt>
    <dgm:pt modelId="{3F4B4CA1-C8F8-4486-9267-92552DF4DFF8}" type="parTrans" cxnId="{7D0C0EC6-9B07-4DC5-98B6-E2F44CD91B9A}">
      <dgm:prSet/>
      <dgm:spPr/>
      <dgm:t>
        <a:bodyPr/>
        <a:lstStyle/>
        <a:p>
          <a:endParaRPr lang="en-US"/>
        </a:p>
      </dgm:t>
    </dgm:pt>
    <dgm:pt modelId="{20B7FC23-B2D4-4335-91BE-CE78646EC1C6}" type="sibTrans" cxnId="{7D0C0EC6-9B07-4DC5-98B6-E2F44CD91B9A}">
      <dgm:prSet/>
      <dgm:spPr/>
      <dgm:t>
        <a:bodyPr/>
        <a:lstStyle/>
        <a:p>
          <a:endParaRPr lang="en-US"/>
        </a:p>
      </dgm:t>
    </dgm:pt>
    <dgm:pt modelId="{88386EBC-AB88-44DD-A4F6-49EED5EA26ED}">
      <dgm:prSet/>
      <dgm:spPr/>
      <dgm:t>
        <a:bodyPr/>
        <a:lstStyle/>
        <a:p>
          <a:r>
            <a:rPr lang="en-US"/>
            <a:t>To answer this question, let’s think about the purposes of civic friendships.</a:t>
          </a:r>
        </a:p>
      </dgm:t>
    </dgm:pt>
    <dgm:pt modelId="{7EA725D4-71B1-4B5E-9EE0-08C5C268E489}" type="parTrans" cxnId="{B9DFC34E-F2DC-4607-9AA5-0A5524A70FAF}">
      <dgm:prSet/>
      <dgm:spPr/>
      <dgm:t>
        <a:bodyPr/>
        <a:lstStyle/>
        <a:p>
          <a:endParaRPr lang="en-US"/>
        </a:p>
      </dgm:t>
    </dgm:pt>
    <dgm:pt modelId="{93B23704-F4B1-4468-85CB-E5D3ABF1AA4D}" type="sibTrans" cxnId="{B9DFC34E-F2DC-4607-9AA5-0A5524A70FAF}">
      <dgm:prSet/>
      <dgm:spPr/>
      <dgm:t>
        <a:bodyPr/>
        <a:lstStyle/>
        <a:p>
          <a:endParaRPr lang="en-US"/>
        </a:p>
      </dgm:t>
    </dgm:pt>
    <dgm:pt modelId="{10810DF3-6BF0-9248-8FF8-AA4AD31F95B5}" type="pres">
      <dgm:prSet presAssocID="{18E10C15-216A-48DD-A4AF-818EE131602C}" presName="diagram" presStyleCnt="0">
        <dgm:presLayoutVars>
          <dgm:dir/>
          <dgm:resizeHandles val="exact"/>
        </dgm:presLayoutVars>
      </dgm:prSet>
      <dgm:spPr/>
      <dgm:t>
        <a:bodyPr/>
        <a:lstStyle/>
        <a:p>
          <a:endParaRPr lang="en-US"/>
        </a:p>
      </dgm:t>
    </dgm:pt>
    <dgm:pt modelId="{FF263129-08DD-9E48-A4C0-5E26236B0577}" type="pres">
      <dgm:prSet presAssocID="{4F0DB6E9-6C64-4B61-96EB-05F7C55336ED}" presName="node" presStyleLbl="node1" presStyleIdx="0" presStyleCnt="2">
        <dgm:presLayoutVars>
          <dgm:bulletEnabled val="1"/>
        </dgm:presLayoutVars>
      </dgm:prSet>
      <dgm:spPr/>
      <dgm:t>
        <a:bodyPr/>
        <a:lstStyle/>
        <a:p>
          <a:endParaRPr lang="en-US"/>
        </a:p>
      </dgm:t>
    </dgm:pt>
    <dgm:pt modelId="{5C78D7AB-AC89-B44D-AA7B-126662DB580B}" type="pres">
      <dgm:prSet presAssocID="{20B7FC23-B2D4-4335-91BE-CE78646EC1C6}" presName="sibTrans" presStyleCnt="0"/>
      <dgm:spPr/>
    </dgm:pt>
    <dgm:pt modelId="{19073BBE-C31E-CC44-B81A-DFD60C8192FD}" type="pres">
      <dgm:prSet presAssocID="{88386EBC-AB88-44DD-A4F6-49EED5EA26ED}" presName="node" presStyleLbl="node1" presStyleIdx="1" presStyleCnt="2">
        <dgm:presLayoutVars>
          <dgm:bulletEnabled val="1"/>
        </dgm:presLayoutVars>
      </dgm:prSet>
      <dgm:spPr/>
      <dgm:t>
        <a:bodyPr/>
        <a:lstStyle/>
        <a:p>
          <a:endParaRPr lang="en-US"/>
        </a:p>
      </dgm:t>
    </dgm:pt>
  </dgm:ptLst>
  <dgm:cxnLst>
    <dgm:cxn modelId="{A8141BA0-8157-ED43-98B1-6B462B64F0E4}" type="presOf" srcId="{88386EBC-AB88-44DD-A4F6-49EED5EA26ED}" destId="{19073BBE-C31E-CC44-B81A-DFD60C8192FD}" srcOrd="0" destOrd="0" presId="urn:microsoft.com/office/officeart/2005/8/layout/default"/>
    <dgm:cxn modelId="{8C9F7759-C1BC-AB49-A8E2-344208F9FAFF}" type="presOf" srcId="{4F0DB6E9-6C64-4B61-96EB-05F7C55336ED}" destId="{FF263129-08DD-9E48-A4C0-5E26236B0577}" srcOrd="0" destOrd="0" presId="urn:microsoft.com/office/officeart/2005/8/layout/default"/>
    <dgm:cxn modelId="{7D0C0EC6-9B07-4DC5-98B6-E2F44CD91B9A}" srcId="{18E10C15-216A-48DD-A4AF-818EE131602C}" destId="{4F0DB6E9-6C64-4B61-96EB-05F7C55336ED}" srcOrd="0" destOrd="0" parTransId="{3F4B4CA1-C8F8-4486-9267-92552DF4DFF8}" sibTransId="{20B7FC23-B2D4-4335-91BE-CE78646EC1C6}"/>
    <dgm:cxn modelId="{B9DFC34E-F2DC-4607-9AA5-0A5524A70FAF}" srcId="{18E10C15-216A-48DD-A4AF-818EE131602C}" destId="{88386EBC-AB88-44DD-A4F6-49EED5EA26ED}" srcOrd="1" destOrd="0" parTransId="{7EA725D4-71B1-4B5E-9EE0-08C5C268E489}" sibTransId="{93B23704-F4B1-4468-85CB-E5D3ABF1AA4D}"/>
    <dgm:cxn modelId="{F00F1372-F8D9-2045-8B6E-D49273394D51}" type="presOf" srcId="{18E10C15-216A-48DD-A4AF-818EE131602C}" destId="{10810DF3-6BF0-9248-8FF8-AA4AD31F95B5}" srcOrd="0" destOrd="0" presId="urn:microsoft.com/office/officeart/2005/8/layout/default"/>
    <dgm:cxn modelId="{CF1002F6-D224-D848-BE56-3320359C130A}" type="presParOf" srcId="{10810DF3-6BF0-9248-8FF8-AA4AD31F95B5}" destId="{FF263129-08DD-9E48-A4C0-5E26236B0577}" srcOrd="0" destOrd="0" presId="urn:microsoft.com/office/officeart/2005/8/layout/default"/>
    <dgm:cxn modelId="{0A9207DC-2AFF-0D41-9CF2-B1807EBA80A3}" type="presParOf" srcId="{10810DF3-6BF0-9248-8FF8-AA4AD31F95B5}" destId="{5C78D7AB-AC89-B44D-AA7B-126662DB580B}" srcOrd="1" destOrd="0" presId="urn:microsoft.com/office/officeart/2005/8/layout/default"/>
    <dgm:cxn modelId="{BACE896B-0C73-2149-A3C4-6EEF4ECC07A9}" type="presParOf" srcId="{10810DF3-6BF0-9248-8FF8-AA4AD31F95B5}" destId="{19073BBE-C31E-CC44-B81A-DFD60C8192FD}"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BBE0C-119E-4D98-A9BD-78D2CFB59803}">
      <dsp:nvSpPr>
        <dsp:cNvPr id="0" name=""/>
        <dsp:cNvSpPr/>
      </dsp:nvSpPr>
      <dsp:spPr>
        <a:xfrm>
          <a:off x="675559" y="775292"/>
          <a:ext cx="1060956" cy="10609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81A0F3-D15C-4654-8AB7-218ECE0441DD}">
      <dsp:nvSpPr>
        <dsp:cNvPr id="0" name=""/>
        <dsp:cNvSpPr/>
      </dsp:nvSpPr>
      <dsp:spPr>
        <a:xfrm>
          <a:off x="27196" y="2150718"/>
          <a:ext cx="23576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pPr>
          <a:r>
            <a:rPr lang="en-US" sz="1400" b="1" kern="1200"/>
            <a:t>Introduction and initial conceptualizations</a:t>
          </a:r>
          <a:endParaRPr lang="en-US" sz="1400" kern="1200"/>
        </a:p>
      </dsp:txBody>
      <dsp:txXfrm>
        <a:off x="27196" y="2150718"/>
        <a:ext cx="2357681" cy="720000"/>
      </dsp:txXfrm>
    </dsp:sp>
    <dsp:sp modelId="{B37BA5F6-B3AB-44AD-A795-72D37C36D7B0}">
      <dsp:nvSpPr>
        <dsp:cNvPr id="0" name=""/>
        <dsp:cNvSpPr/>
      </dsp:nvSpPr>
      <dsp:spPr>
        <a:xfrm>
          <a:off x="3445834" y="775292"/>
          <a:ext cx="1060956" cy="10609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6219E1-1FF7-4A4C-A78B-60B39C1B9F6B}">
      <dsp:nvSpPr>
        <dsp:cNvPr id="0" name=""/>
        <dsp:cNvSpPr/>
      </dsp:nvSpPr>
      <dsp:spPr>
        <a:xfrm>
          <a:off x="2797472" y="2150718"/>
          <a:ext cx="23576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pPr>
          <a:r>
            <a:rPr lang="en-US" sz="1400" b="1" kern="1200"/>
            <a:t>Question 1: The Aristotelian Problem</a:t>
          </a:r>
          <a:endParaRPr lang="en-US" sz="1400" kern="1200"/>
        </a:p>
      </dsp:txBody>
      <dsp:txXfrm>
        <a:off x="2797472" y="2150718"/>
        <a:ext cx="2357681" cy="720000"/>
      </dsp:txXfrm>
    </dsp:sp>
    <dsp:sp modelId="{884C7ABB-9280-43E2-B51B-5E0DF331D321}">
      <dsp:nvSpPr>
        <dsp:cNvPr id="0" name=""/>
        <dsp:cNvSpPr/>
      </dsp:nvSpPr>
      <dsp:spPr>
        <a:xfrm>
          <a:off x="6216110" y="775292"/>
          <a:ext cx="1060956" cy="10609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EDEB9B-231D-4D65-876E-C5A884F23AA8}">
      <dsp:nvSpPr>
        <dsp:cNvPr id="0" name=""/>
        <dsp:cNvSpPr/>
      </dsp:nvSpPr>
      <dsp:spPr>
        <a:xfrm>
          <a:off x="5567748" y="2150718"/>
          <a:ext cx="23576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pPr>
          <a:r>
            <a:rPr lang="en-US" sz="1400" b="1" kern="1200"/>
            <a:t>Question 2: The Purposes and Virtues of Modern-Day Civic Friendships </a:t>
          </a:r>
          <a:endParaRPr lang="en-US" sz="1400" kern="1200"/>
        </a:p>
      </dsp:txBody>
      <dsp:txXfrm>
        <a:off x="5567748" y="2150718"/>
        <a:ext cx="2357681" cy="720000"/>
      </dsp:txXfrm>
    </dsp:sp>
    <dsp:sp modelId="{7942E37E-A16E-40DE-999C-293D5FF154E0}">
      <dsp:nvSpPr>
        <dsp:cNvPr id="0" name=""/>
        <dsp:cNvSpPr/>
      </dsp:nvSpPr>
      <dsp:spPr>
        <a:xfrm>
          <a:off x="8986386" y="775292"/>
          <a:ext cx="1060956" cy="10609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A30894-B542-4301-856F-51D547D4AD3A}">
      <dsp:nvSpPr>
        <dsp:cNvPr id="0" name=""/>
        <dsp:cNvSpPr/>
      </dsp:nvSpPr>
      <dsp:spPr>
        <a:xfrm>
          <a:off x="8338023" y="2150718"/>
          <a:ext cx="23576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pPr>
          <a:r>
            <a:rPr lang="en-US" sz="1400" b="1" kern="1200"/>
            <a:t>Question 3: Motivational Issues</a:t>
          </a:r>
          <a:endParaRPr lang="en-US" sz="1400" kern="1200"/>
        </a:p>
      </dsp:txBody>
      <dsp:txXfrm>
        <a:off x="8338023" y="2150718"/>
        <a:ext cx="2357681"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6CBDB-563E-1D41-B277-1391701AF1CF}">
      <dsp:nvSpPr>
        <dsp:cNvPr id="0" name=""/>
        <dsp:cNvSpPr/>
      </dsp:nvSpPr>
      <dsp:spPr>
        <a:xfrm>
          <a:off x="0" y="91043"/>
          <a:ext cx="9634011" cy="1351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In the ancient Greek polis - to solidify the shared conception of the good and common bonds among citizens that helped society to function </a:t>
          </a:r>
        </a:p>
      </dsp:txBody>
      <dsp:txXfrm>
        <a:off x="65967" y="157010"/>
        <a:ext cx="9502077" cy="1219416"/>
      </dsp:txXfrm>
    </dsp:sp>
    <dsp:sp modelId="{9E9A85CE-F2D6-154E-A43B-977DD57300B9}">
      <dsp:nvSpPr>
        <dsp:cNvPr id="0" name=""/>
        <dsp:cNvSpPr/>
      </dsp:nvSpPr>
      <dsp:spPr>
        <a:xfrm>
          <a:off x="0" y="1499994"/>
          <a:ext cx="9634011" cy="1351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In liberal democracies – to help society, in particular, the political aspects of society – to function smoothly by creating and sustaining a shared environment of mutual respect, good will, trust, and cooperation among citizens.  In other words, civic friendships create and sustain a functioning “social fabric.” </a:t>
          </a:r>
        </a:p>
      </dsp:txBody>
      <dsp:txXfrm>
        <a:off x="65967" y="1565961"/>
        <a:ext cx="9502077" cy="1219416"/>
      </dsp:txXfrm>
    </dsp:sp>
    <dsp:sp modelId="{5B8EBE4F-5F20-D24A-908B-AAA6F0C16444}">
      <dsp:nvSpPr>
        <dsp:cNvPr id="0" name=""/>
        <dsp:cNvSpPr/>
      </dsp:nvSpPr>
      <dsp:spPr>
        <a:xfrm>
          <a:off x="0" y="2908944"/>
          <a:ext cx="9634011" cy="1351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The purpose of civic friendships in non-ideal contexts is to repair the damaged social fabric.  That is, moral and civic repair becomes essential, for a ruptured social fabric cannot sustain the smooth functioning of political society. </a:t>
          </a:r>
        </a:p>
      </dsp:txBody>
      <dsp:txXfrm>
        <a:off x="65967" y="2974911"/>
        <a:ext cx="9502077" cy="12194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92850-5B45-834A-A92E-2CEE636B660C}">
      <dsp:nvSpPr>
        <dsp:cNvPr id="0" name=""/>
        <dsp:cNvSpPr/>
      </dsp:nvSpPr>
      <dsp:spPr>
        <a:xfrm>
          <a:off x="0" y="18489"/>
          <a:ext cx="6525661" cy="22186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Religious case -  People need not give up their deeply held beliefs to achieve empathy or the other virtues, or to develop civic friendships.  They can simply acknowledge that others who disagree have a legitimate right to their views and ways of life, provided they are not harm-causing. </a:t>
          </a:r>
        </a:p>
      </dsp:txBody>
      <dsp:txXfrm>
        <a:off x="108304" y="126793"/>
        <a:ext cx="6309053" cy="2002004"/>
      </dsp:txXfrm>
    </dsp:sp>
    <dsp:sp modelId="{8C50A2B0-877F-EE49-A054-5A53DF69C03B}">
      <dsp:nvSpPr>
        <dsp:cNvPr id="0" name=""/>
        <dsp:cNvSpPr/>
      </dsp:nvSpPr>
      <dsp:spPr>
        <a:xfrm>
          <a:off x="0" y="2294702"/>
          <a:ext cx="6525661" cy="2218612"/>
        </a:xfrm>
        <a:prstGeom prst="roundRect">
          <a:avLst/>
        </a:prstGeom>
        <a:solidFill>
          <a:schemeClr val="accent2">
            <a:hueOff val="-1493901"/>
            <a:satOff val="-519"/>
            <a:lumOff val="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Anti-</a:t>
          </a:r>
          <a:r>
            <a:rPr lang="en-US" sz="2000" kern="1200" dirty="0" err="1"/>
            <a:t>vaxxing</a:t>
          </a:r>
          <a:r>
            <a:rPr lang="en-US" sz="2000" kern="1200" dirty="0"/>
            <a:t>/anti-masking - This is different.  The beliefs of one party are false and her activities are dangerous to society.  If someone holding those beliefs or others that are false and dangerous refuses to give them up or is not open to questioning them and revising them, it is doubtful that we can or should have civic friendships with them. </a:t>
          </a:r>
        </a:p>
      </dsp:txBody>
      <dsp:txXfrm>
        <a:off x="108304" y="2403006"/>
        <a:ext cx="6309053" cy="20020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0F7D8-35F4-6E41-A1C0-6BD12E6A1FEB}">
      <dsp:nvSpPr>
        <dsp:cNvPr id="0" name=""/>
        <dsp:cNvSpPr/>
      </dsp:nvSpPr>
      <dsp:spPr>
        <a:xfrm>
          <a:off x="1348" y="197875"/>
          <a:ext cx="4734129" cy="30061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C296A8-588E-5E4E-A550-81E54E2E6566}">
      <dsp:nvSpPr>
        <dsp:cNvPr id="0" name=""/>
        <dsp:cNvSpPr/>
      </dsp:nvSpPr>
      <dsp:spPr>
        <a:xfrm>
          <a:off x="527363" y="697589"/>
          <a:ext cx="4734129" cy="300617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a:t>If people are not open to changing false or harmful beliefs/activities, we shouldn’t have civic friendships with them.</a:t>
          </a:r>
        </a:p>
      </dsp:txBody>
      <dsp:txXfrm>
        <a:off x="615411" y="785637"/>
        <a:ext cx="4558033" cy="2830076"/>
      </dsp:txXfrm>
    </dsp:sp>
    <dsp:sp modelId="{80137D08-D2F6-6346-8974-F47C8A3A369E}">
      <dsp:nvSpPr>
        <dsp:cNvPr id="0" name=""/>
        <dsp:cNvSpPr/>
      </dsp:nvSpPr>
      <dsp:spPr>
        <a:xfrm>
          <a:off x="5787507" y="197875"/>
          <a:ext cx="4734129" cy="30061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08F1AD-0710-8E45-9DCB-F5138DC187B8}">
      <dsp:nvSpPr>
        <dsp:cNvPr id="0" name=""/>
        <dsp:cNvSpPr/>
      </dsp:nvSpPr>
      <dsp:spPr>
        <a:xfrm>
          <a:off x="6313521" y="697589"/>
          <a:ext cx="4734129" cy="300617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a:t>This harkens back to the purposes of civic friendships: the social fabric cannot be sustained, nor can damages to it be repaired, by the dogmatic perpetuation of false and/or harmful beliefs and the pursuit of socially harmful activities. </a:t>
          </a:r>
        </a:p>
      </dsp:txBody>
      <dsp:txXfrm>
        <a:off x="6401569" y="785637"/>
        <a:ext cx="4558033" cy="28300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EF752-7D8D-864E-81DB-7F22177318F4}">
      <dsp:nvSpPr>
        <dsp:cNvPr id="0" name=""/>
        <dsp:cNvSpPr/>
      </dsp:nvSpPr>
      <dsp:spPr>
        <a:xfrm>
          <a:off x="0" y="546947"/>
          <a:ext cx="6525661" cy="11056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Lincoln’s address skirted the issue of slavery, which tore the nation apart.  The US Civil War began on April 12, 1861.</a:t>
          </a:r>
        </a:p>
      </dsp:txBody>
      <dsp:txXfrm>
        <a:off x="53973" y="600920"/>
        <a:ext cx="6417715" cy="997703"/>
      </dsp:txXfrm>
    </dsp:sp>
    <dsp:sp modelId="{FAE211C3-70F2-2449-986F-91190BAA09A9}">
      <dsp:nvSpPr>
        <dsp:cNvPr id="0" name=""/>
        <dsp:cNvSpPr/>
      </dsp:nvSpPr>
      <dsp:spPr>
        <a:xfrm>
          <a:off x="0" y="1713077"/>
          <a:ext cx="6525661" cy="1105649"/>
        </a:xfrm>
        <a:prstGeom prst="roundRect">
          <a:avLst/>
        </a:prstGeom>
        <a:solidFill>
          <a:schemeClr val="accent2">
            <a:hueOff val="-746950"/>
            <a:satOff val="-260"/>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The lesson: Address the disagreements that polarize us today – work through them so that some form of genuine reconciliation can be achieved. </a:t>
          </a:r>
        </a:p>
      </dsp:txBody>
      <dsp:txXfrm>
        <a:off x="53973" y="1767050"/>
        <a:ext cx="6417715" cy="997703"/>
      </dsp:txXfrm>
    </dsp:sp>
    <dsp:sp modelId="{AC1A2506-CF90-3440-86E2-3084C4BE2EFF}">
      <dsp:nvSpPr>
        <dsp:cNvPr id="0" name=""/>
        <dsp:cNvSpPr/>
      </dsp:nvSpPr>
      <dsp:spPr>
        <a:xfrm>
          <a:off x="0" y="2879207"/>
          <a:ext cx="6525661" cy="1105649"/>
        </a:xfrm>
        <a:prstGeom prst="roundRect">
          <a:avLst/>
        </a:prstGeom>
        <a:solidFill>
          <a:schemeClr val="accent2">
            <a:hueOff val="-1493901"/>
            <a:satOff val="-519"/>
            <a:lumOff val="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It’s a tall order, but without this, we will not have genuine civic friendships – only artifice and window-dressing.</a:t>
          </a:r>
        </a:p>
      </dsp:txBody>
      <dsp:txXfrm>
        <a:off x="53973" y="2933180"/>
        <a:ext cx="6417715" cy="99770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5AED4-AEEA-6641-9828-C0A65755F87F}">
      <dsp:nvSpPr>
        <dsp:cNvPr id="0" name=""/>
        <dsp:cNvSpPr/>
      </dsp:nvSpPr>
      <dsp:spPr>
        <a:xfrm>
          <a:off x="0" y="36385"/>
          <a:ext cx="6390919" cy="17519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What does civic friendship mean, conceptually?</a:t>
          </a:r>
          <a:endParaRPr lang="en-US" sz="3300" kern="1200" dirty="0"/>
        </a:p>
      </dsp:txBody>
      <dsp:txXfrm>
        <a:off x="85522" y="121907"/>
        <a:ext cx="6219875" cy="1580884"/>
      </dsp:txXfrm>
    </dsp:sp>
    <dsp:sp modelId="{A9DCF73C-3824-9E42-A2F8-05C1D581A200}">
      <dsp:nvSpPr>
        <dsp:cNvPr id="0" name=""/>
        <dsp:cNvSpPr/>
      </dsp:nvSpPr>
      <dsp:spPr>
        <a:xfrm>
          <a:off x="0" y="1883354"/>
          <a:ext cx="6390919" cy="1751928"/>
        </a:xfrm>
        <a:prstGeom prst="roundRect">
          <a:avLst/>
        </a:prstGeom>
        <a:solidFill>
          <a:schemeClr val="accent2">
            <a:hueOff val="-1493901"/>
            <a:satOff val="-519"/>
            <a:lumOff val="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How is civic friendship being </a:t>
          </a:r>
          <a:r>
            <a:rPr lang="en-US" sz="3300" kern="1200" dirty="0" err="1" smtClean="0"/>
            <a:t>conceptualised</a:t>
          </a:r>
          <a:r>
            <a:rPr lang="en-US" sz="3300" kern="1200" dirty="0" smtClean="0"/>
            <a:t> and cultivated, in practice?</a:t>
          </a:r>
          <a:endParaRPr lang="en-US" sz="3300" kern="1200" dirty="0"/>
        </a:p>
      </dsp:txBody>
      <dsp:txXfrm>
        <a:off x="85522" y="1968876"/>
        <a:ext cx="6219875" cy="158088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C57F1-103B-3A42-AF68-072F696C27E6}">
      <dsp:nvSpPr>
        <dsp:cNvPr id="0" name=""/>
        <dsp:cNvSpPr/>
      </dsp:nvSpPr>
      <dsp:spPr>
        <a:xfrm>
          <a:off x="0" y="1142704"/>
          <a:ext cx="3350906" cy="20105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Discontents</a:t>
          </a:r>
          <a:endParaRPr lang="en-US" sz="4000" kern="1200" dirty="0"/>
        </a:p>
      </dsp:txBody>
      <dsp:txXfrm>
        <a:off x="0" y="1142704"/>
        <a:ext cx="3350906" cy="2010544"/>
      </dsp:txXfrm>
    </dsp:sp>
    <dsp:sp modelId="{2C0A2BEE-B99A-E040-9C8D-0AA3128E8956}">
      <dsp:nvSpPr>
        <dsp:cNvPr id="0" name=""/>
        <dsp:cNvSpPr/>
      </dsp:nvSpPr>
      <dsp:spPr>
        <a:xfrm>
          <a:off x="3685997" y="1142704"/>
          <a:ext cx="3350906" cy="201054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Size</a:t>
          </a:r>
          <a:endParaRPr lang="en-US" sz="4000" kern="1200" dirty="0"/>
        </a:p>
      </dsp:txBody>
      <dsp:txXfrm>
        <a:off x="3685997" y="1142704"/>
        <a:ext cx="3350906" cy="2010544"/>
      </dsp:txXfrm>
    </dsp:sp>
    <dsp:sp modelId="{7290851A-2F22-7F4A-B47D-DAA27A2E242C}">
      <dsp:nvSpPr>
        <dsp:cNvPr id="0" name=""/>
        <dsp:cNvSpPr/>
      </dsp:nvSpPr>
      <dsp:spPr>
        <a:xfrm>
          <a:off x="7371995" y="1142704"/>
          <a:ext cx="3350906" cy="20105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Tolerance</a:t>
          </a:r>
          <a:endParaRPr lang="en-US" sz="4000" kern="1200" dirty="0"/>
        </a:p>
      </dsp:txBody>
      <dsp:txXfrm>
        <a:off x="7371995" y="1142704"/>
        <a:ext cx="3350906" cy="201054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4C6A2-1762-7445-9325-EFCB21B6D06A}">
      <dsp:nvSpPr>
        <dsp:cNvPr id="0" name=""/>
        <dsp:cNvSpPr/>
      </dsp:nvSpPr>
      <dsp:spPr>
        <a:xfrm>
          <a:off x="0" y="10951"/>
          <a:ext cx="4695004" cy="959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Solidarity</a:t>
          </a:r>
          <a:endParaRPr lang="en-US" sz="4100" kern="1200" dirty="0"/>
        </a:p>
      </dsp:txBody>
      <dsp:txXfrm>
        <a:off x="46834" y="57785"/>
        <a:ext cx="4601336" cy="865732"/>
      </dsp:txXfrm>
    </dsp:sp>
    <dsp:sp modelId="{1D9CB259-9B54-414C-BFB5-890763CAC179}">
      <dsp:nvSpPr>
        <dsp:cNvPr id="0" name=""/>
        <dsp:cNvSpPr/>
      </dsp:nvSpPr>
      <dsp:spPr>
        <a:xfrm>
          <a:off x="0" y="1088431"/>
          <a:ext cx="4695004" cy="959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Forgiveness</a:t>
          </a:r>
          <a:endParaRPr lang="en-US" sz="4100" kern="1200" dirty="0"/>
        </a:p>
      </dsp:txBody>
      <dsp:txXfrm>
        <a:off x="46834" y="1135265"/>
        <a:ext cx="4601336" cy="865732"/>
      </dsp:txXfrm>
    </dsp:sp>
    <dsp:sp modelId="{D0130594-07CA-D244-B8C1-F34A9794F423}">
      <dsp:nvSpPr>
        <dsp:cNvPr id="0" name=""/>
        <dsp:cNvSpPr/>
      </dsp:nvSpPr>
      <dsp:spPr>
        <a:xfrm>
          <a:off x="0" y="2165911"/>
          <a:ext cx="4695004" cy="959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Sacrifice</a:t>
          </a:r>
          <a:endParaRPr lang="en-US" sz="4100" kern="1200" dirty="0"/>
        </a:p>
      </dsp:txBody>
      <dsp:txXfrm>
        <a:off x="46834" y="2212745"/>
        <a:ext cx="4601336" cy="865732"/>
      </dsp:txXfrm>
    </dsp:sp>
    <dsp:sp modelId="{21E96933-F161-D840-8B8F-5D8E52048BC3}">
      <dsp:nvSpPr>
        <dsp:cNvPr id="0" name=""/>
        <dsp:cNvSpPr/>
      </dsp:nvSpPr>
      <dsp:spPr>
        <a:xfrm>
          <a:off x="0" y="3244727"/>
          <a:ext cx="4695004" cy="959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solidFill>
                <a:srgbClr val="FFFF00"/>
              </a:solidFill>
            </a:rPr>
            <a:t>Service</a:t>
          </a:r>
          <a:endParaRPr lang="en-US" sz="4100" kern="1200" dirty="0">
            <a:solidFill>
              <a:srgbClr val="FFFF00"/>
            </a:solidFill>
          </a:endParaRPr>
        </a:p>
      </dsp:txBody>
      <dsp:txXfrm>
        <a:off x="46834" y="3291561"/>
        <a:ext cx="4601336" cy="8657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DA92C-26CC-4AFE-9DEE-F774BD340CE1}">
      <dsp:nvSpPr>
        <dsp:cNvPr id="0" name=""/>
        <dsp:cNvSpPr/>
      </dsp:nvSpPr>
      <dsp:spPr>
        <a:xfrm>
          <a:off x="596149" y="1732"/>
          <a:ext cx="4224300" cy="4254925"/>
        </a:xfrm>
        <a:prstGeom prst="roundRect">
          <a:avLst>
            <a:gd name="adj" fmla="val 10000"/>
          </a:avLst>
        </a:prstGeom>
        <a:solidFill>
          <a:srgbClr val="FF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16EC33-F49D-46C1-9C49-8E334D1C02D4}">
      <dsp:nvSpPr>
        <dsp:cNvPr id="0" name=""/>
        <dsp:cNvSpPr/>
      </dsp:nvSpPr>
      <dsp:spPr>
        <a:xfrm>
          <a:off x="1065516" y="447631"/>
          <a:ext cx="4224300" cy="42549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err="1" smtClean="0"/>
            <a:t>‘service</a:t>
          </a:r>
          <a:r>
            <a:rPr lang="en-GB" sz="2200" kern="1200" dirty="0" smtClean="0"/>
            <a:t> is a word pupils really didn’t like’</a:t>
          </a:r>
        </a:p>
        <a:p>
          <a:pPr lvl="0" algn="ctr" defTabSz="977900">
            <a:lnSpc>
              <a:spcPct val="90000"/>
            </a:lnSpc>
            <a:spcBef>
              <a:spcPct val="0"/>
            </a:spcBef>
            <a:spcAft>
              <a:spcPct val="35000"/>
            </a:spcAft>
          </a:pPr>
          <a:endParaRPr lang="en-GB" sz="2200" kern="1200" dirty="0" smtClean="0"/>
        </a:p>
        <a:p>
          <a:pPr lvl="0" algn="ctr" defTabSz="977900">
            <a:lnSpc>
              <a:spcPct val="90000"/>
            </a:lnSpc>
            <a:spcBef>
              <a:spcPct val="0"/>
            </a:spcBef>
            <a:spcAft>
              <a:spcPct val="35000"/>
            </a:spcAft>
          </a:pPr>
          <a:r>
            <a:rPr lang="en-GB" sz="2200" kern="1200" dirty="0" err="1" smtClean="0"/>
            <a:t>‘service</a:t>
          </a:r>
          <a:r>
            <a:rPr lang="en-GB" sz="2200" kern="1200" dirty="0" smtClean="0"/>
            <a:t> implies to me…you go into service, you become a servant’</a:t>
          </a:r>
        </a:p>
        <a:p>
          <a:pPr lvl="0" algn="ctr" defTabSz="977900">
            <a:lnSpc>
              <a:spcPct val="90000"/>
            </a:lnSpc>
            <a:spcBef>
              <a:spcPct val="0"/>
            </a:spcBef>
            <a:spcAft>
              <a:spcPct val="35000"/>
            </a:spcAft>
          </a:pPr>
          <a:endParaRPr lang="en-GB" sz="2200" kern="1200" dirty="0" smtClean="0"/>
        </a:p>
        <a:p>
          <a:pPr lvl="0" algn="ctr" defTabSz="977900">
            <a:lnSpc>
              <a:spcPct val="90000"/>
            </a:lnSpc>
            <a:spcBef>
              <a:spcPct val="0"/>
            </a:spcBef>
            <a:spcAft>
              <a:spcPct val="35000"/>
            </a:spcAft>
          </a:pPr>
          <a:r>
            <a:rPr lang="en-GB" sz="2200" kern="1200" dirty="0" err="1" smtClean="0"/>
            <a:t>‘service</a:t>
          </a:r>
          <a:r>
            <a:rPr lang="en-GB" sz="2200" kern="1200" dirty="0" smtClean="0"/>
            <a:t>… doesn't ring necessarily true of virtues, but more of an action’</a:t>
          </a:r>
          <a:endParaRPr lang="en-GB" sz="2200" kern="1200" dirty="0"/>
        </a:p>
      </dsp:txBody>
      <dsp:txXfrm>
        <a:off x="1189242" y="571357"/>
        <a:ext cx="3976848" cy="4007473"/>
      </dsp:txXfrm>
    </dsp:sp>
    <dsp:sp modelId="{80137D08-D2F6-6346-8974-F47C8A3A369E}">
      <dsp:nvSpPr>
        <dsp:cNvPr id="0" name=""/>
        <dsp:cNvSpPr/>
      </dsp:nvSpPr>
      <dsp:spPr>
        <a:xfrm>
          <a:off x="5759183" y="1732"/>
          <a:ext cx="4224300" cy="4197682"/>
        </a:xfrm>
        <a:prstGeom prst="roundRect">
          <a:avLst>
            <a:gd name="adj" fmla="val 10000"/>
          </a:avLst>
        </a:prstGeom>
        <a:solidFill>
          <a:srgbClr val="92D05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08F1AD-0710-8E45-9DCB-F5138DC187B8}">
      <dsp:nvSpPr>
        <dsp:cNvPr id="0" name=""/>
        <dsp:cNvSpPr/>
      </dsp:nvSpPr>
      <dsp:spPr>
        <a:xfrm>
          <a:off x="6228550" y="447631"/>
          <a:ext cx="4224300" cy="419768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a:t>
          </a:r>
          <a:r>
            <a:rPr lang="en-US" sz="2200" kern="1200" baseline="0" dirty="0" smtClean="0"/>
            <a:t> clear and common language of service’</a:t>
          </a:r>
        </a:p>
        <a:p>
          <a:pPr lvl="0" algn="ctr" defTabSz="977900">
            <a:lnSpc>
              <a:spcPct val="90000"/>
            </a:lnSpc>
            <a:spcBef>
              <a:spcPct val="0"/>
            </a:spcBef>
            <a:spcAft>
              <a:spcPct val="35000"/>
            </a:spcAft>
          </a:pPr>
          <a:endParaRPr lang="en-US" sz="2200" kern="1200" baseline="0" dirty="0" smtClean="0"/>
        </a:p>
        <a:p>
          <a:pPr lvl="0" algn="ctr" defTabSz="977900">
            <a:lnSpc>
              <a:spcPct val="90000"/>
            </a:lnSpc>
            <a:spcBef>
              <a:spcPct val="0"/>
            </a:spcBef>
            <a:spcAft>
              <a:spcPct val="35000"/>
            </a:spcAft>
          </a:pPr>
          <a:r>
            <a:rPr lang="en-US" sz="2200" kern="1200" baseline="0" dirty="0" smtClean="0"/>
            <a:t>‘[service engenders] dignity and pride in our local community and beyond’</a:t>
          </a:r>
        </a:p>
        <a:p>
          <a:pPr lvl="0" algn="ctr" defTabSz="977900">
            <a:lnSpc>
              <a:spcPct val="90000"/>
            </a:lnSpc>
            <a:spcBef>
              <a:spcPct val="0"/>
            </a:spcBef>
            <a:spcAft>
              <a:spcPct val="35000"/>
            </a:spcAft>
          </a:pPr>
          <a:endParaRPr lang="en-US" sz="2200" kern="1200" baseline="0" dirty="0" smtClean="0"/>
        </a:p>
        <a:p>
          <a:pPr lvl="0" algn="ctr" defTabSz="977900">
            <a:lnSpc>
              <a:spcPct val="90000"/>
            </a:lnSpc>
            <a:spcBef>
              <a:spcPct val="0"/>
            </a:spcBef>
            <a:spcAft>
              <a:spcPct val="35000"/>
            </a:spcAft>
          </a:pPr>
          <a:r>
            <a:rPr lang="en-US" sz="2200" kern="1200" baseline="0" dirty="0" smtClean="0"/>
            <a:t>‘[service] is a core part of what it means to be a person and a citizen given “we are all in service of each other”’</a:t>
          </a:r>
          <a:endParaRPr lang="en-US" sz="2200" kern="1200" dirty="0"/>
        </a:p>
      </dsp:txBody>
      <dsp:txXfrm>
        <a:off x="6351496" y="570577"/>
        <a:ext cx="3978408" cy="395179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EF752-7D8D-864E-81DB-7F22177318F4}">
      <dsp:nvSpPr>
        <dsp:cNvPr id="0" name=""/>
        <dsp:cNvSpPr/>
      </dsp:nvSpPr>
      <dsp:spPr>
        <a:xfrm>
          <a:off x="0" y="182805"/>
          <a:ext cx="6104592" cy="11583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The need for an meaningful, explicit and clear vocabulary of civic friendship and attendant virtues – conceptually and in practice</a:t>
          </a:r>
          <a:endParaRPr lang="en-US" sz="2200" kern="1200" dirty="0"/>
        </a:p>
      </dsp:txBody>
      <dsp:txXfrm>
        <a:off x="56544" y="239349"/>
        <a:ext cx="5991504" cy="1045212"/>
      </dsp:txXfrm>
    </dsp:sp>
    <dsp:sp modelId="{FAE211C3-70F2-2449-986F-91190BAA09A9}">
      <dsp:nvSpPr>
        <dsp:cNvPr id="0" name=""/>
        <dsp:cNvSpPr/>
      </dsp:nvSpPr>
      <dsp:spPr>
        <a:xfrm>
          <a:off x="0" y="1404465"/>
          <a:ext cx="6104592" cy="1158300"/>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Recovering</a:t>
          </a:r>
          <a:r>
            <a:rPr lang="en-US" sz="2200" kern="1200" baseline="0" dirty="0" smtClean="0"/>
            <a:t> a positive sense of concern and sacrifice for others</a:t>
          </a:r>
          <a:endParaRPr lang="en-US" sz="2200" kern="1200" dirty="0"/>
        </a:p>
      </dsp:txBody>
      <dsp:txXfrm>
        <a:off x="56544" y="1461009"/>
        <a:ext cx="5991504" cy="1045212"/>
      </dsp:txXfrm>
    </dsp:sp>
    <dsp:sp modelId="{AC1A2506-CF90-3440-86E2-3084C4BE2EFF}">
      <dsp:nvSpPr>
        <dsp:cNvPr id="0" name=""/>
        <dsp:cNvSpPr/>
      </dsp:nvSpPr>
      <dsp:spPr>
        <a:xfrm>
          <a:off x="0" y="2626126"/>
          <a:ext cx="6104592" cy="1158300"/>
        </a:xfrm>
        <a:prstGeom prst="roundRect">
          <a:avLst/>
        </a:prstGeom>
        <a:solidFill>
          <a:schemeClr val="accent2">
            <a:hueOff val="-1493901"/>
            <a:satOff val="-519"/>
            <a:lumOff val="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Pedagogical strategies and approaches?</a:t>
          </a:r>
          <a:endParaRPr lang="en-US" sz="2200" kern="1200" dirty="0"/>
        </a:p>
      </dsp:txBody>
      <dsp:txXfrm>
        <a:off x="56544" y="2682670"/>
        <a:ext cx="5991504" cy="1045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5AED4-AEEA-6641-9828-C0A65755F87F}">
      <dsp:nvSpPr>
        <dsp:cNvPr id="0" name=""/>
        <dsp:cNvSpPr/>
      </dsp:nvSpPr>
      <dsp:spPr>
        <a:xfrm>
          <a:off x="0" y="578132"/>
          <a:ext cx="6525661" cy="79852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What kinds of societies do we want to live in?</a:t>
          </a:r>
        </a:p>
      </dsp:txBody>
      <dsp:txXfrm>
        <a:off x="38981" y="617113"/>
        <a:ext cx="6447699" cy="720562"/>
      </dsp:txXfrm>
    </dsp:sp>
    <dsp:sp modelId="{A9DCF73C-3824-9E42-A2F8-05C1D581A200}">
      <dsp:nvSpPr>
        <dsp:cNvPr id="0" name=""/>
        <dsp:cNvSpPr/>
      </dsp:nvSpPr>
      <dsp:spPr>
        <a:xfrm>
          <a:off x="0" y="1437137"/>
          <a:ext cx="6525661" cy="798524"/>
        </a:xfrm>
        <a:prstGeom prst="roundRect">
          <a:avLst/>
        </a:prstGeom>
        <a:solidFill>
          <a:schemeClr val="accent2">
            <a:hueOff val="-497967"/>
            <a:satOff val="-173"/>
            <a:lumOff val="22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Problems of deep disagreement, polarization, and acrimony</a:t>
          </a:r>
        </a:p>
      </dsp:txBody>
      <dsp:txXfrm>
        <a:off x="38981" y="1476118"/>
        <a:ext cx="6447699" cy="720562"/>
      </dsp:txXfrm>
    </dsp:sp>
    <dsp:sp modelId="{20D5BA6C-C196-8544-A2B1-FDA1A5FFC5B5}">
      <dsp:nvSpPr>
        <dsp:cNvPr id="0" name=""/>
        <dsp:cNvSpPr/>
      </dsp:nvSpPr>
      <dsp:spPr>
        <a:xfrm>
          <a:off x="0" y="2296142"/>
          <a:ext cx="6525661" cy="798524"/>
        </a:xfrm>
        <a:prstGeom prst="roundRect">
          <a:avLst/>
        </a:prstGeom>
        <a:solidFill>
          <a:schemeClr val="accent2">
            <a:hueOff val="-995934"/>
            <a:satOff val="-346"/>
            <a:lumOff val="44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Some terms of discourse have been used to address this, e.g., civility, tolerance, respect, empathy, etc.</a:t>
          </a:r>
        </a:p>
      </dsp:txBody>
      <dsp:txXfrm>
        <a:off x="38981" y="2335123"/>
        <a:ext cx="6447699" cy="720562"/>
      </dsp:txXfrm>
    </dsp:sp>
    <dsp:sp modelId="{8F32AB22-0D17-684C-9DC5-F13004470869}">
      <dsp:nvSpPr>
        <dsp:cNvPr id="0" name=""/>
        <dsp:cNvSpPr/>
      </dsp:nvSpPr>
      <dsp:spPr>
        <a:xfrm>
          <a:off x="0" y="3155147"/>
          <a:ext cx="6525661" cy="798524"/>
        </a:xfrm>
        <a:prstGeom prst="roundRect">
          <a:avLst/>
        </a:prstGeom>
        <a:solidFill>
          <a:schemeClr val="accent2">
            <a:hueOff val="-1493901"/>
            <a:satOff val="-519"/>
            <a:lumOff val="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Does this go far enough? </a:t>
          </a:r>
        </a:p>
      </dsp:txBody>
      <dsp:txXfrm>
        <a:off x="38981" y="3194128"/>
        <a:ext cx="6447699" cy="720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F6D7E-CEC7-CC4A-9106-3BBFE5F2334D}">
      <dsp:nvSpPr>
        <dsp:cNvPr id="0" name=""/>
        <dsp:cNvSpPr/>
      </dsp:nvSpPr>
      <dsp:spPr>
        <a:xfrm>
          <a:off x="0" y="76216"/>
          <a:ext cx="9634011" cy="10086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A small but vibrant literature exists on civic friendship – an ancient notion, harkening back to Aristotle. </a:t>
          </a:r>
        </a:p>
      </dsp:txBody>
      <dsp:txXfrm>
        <a:off x="49240" y="125456"/>
        <a:ext cx="9535531" cy="910206"/>
      </dsp:txXfrm>
    </dsp:sp>
    <dsp:sp modelId="{D2DFED68-F579-164E-8987-7974F9204E58}">
      <dsp:nvSpPr>
        <dsp:cNvPr id="0" name=""/>
        <dsp:cNvSpPr/>
      </dsp:nvSpPr>
      <dsp:spPr>
        <a:xfrm>
          <a:off x="0" y="1139622"/>
          <a:ext cx="9634011" cy="10086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Most basically, civic friendship seems to be a kind of relationship that can exist amongst members of polities or even larger groups.</a:t>
          </a:r>
        </a:p>
      </dsp:txBody>
      <dsp:txXfrm>
        <a:off x="49240" y="1188862"/>
        <a:ext cx="9535531" cy="910206"/>
      </dsp:txXfrm>
    </dsp:sp>
    <dsp:sp modelId="{77F1C53F-57D8-954A-946B-A603C2402D2C}">
      <dsp:nvSpPr>
        <dsp:cNvPr id="0" name=""/>
        <dsp:cNvSpPr/>
      </dsp:nvSpPr>
      <dsp:spPr>
        <a:xfrm>
          <a:off x="0" y="2203029"/>
          <a:ext cx="9634011" cy="10086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Internal conditions of civic friendship – what are the virtues and other personality factors, e.g., the tendency to form social bonds, that can contribute to someone’s ability to form civic friendships?</a:t>
          </a:r>
        </a:p>
      </dsp:txBody>
      <dsp:txXfrm>
        <a:off x="49240" y="2252269"/>
        <a:ext cx="9535531" cy="910206"/>
      </dsp:txXfrm>
    </dsp:sp>
    <dsp:sp modelId="{169A3435-6894-304F-8042-68D40849E220}">
      <dsp:nvSpPr>
        <dsp:cNvPr id="0" name=""/>
        <dsp:cNvSpPr/>
      </dsp:nvSpPr>
      <dsp:spPr>
        <a:xfrm>
          <a:off x="0" y="3266435"/>
          <a:ext cx="9634011" cy="10086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External conditions – Features of polities or societies that can help civic friendships to take root and grow.</a:t>
          </a:r>
        </a:p>
      </dsp:txBody>
      <dsp:txXfrm>
        <a:off x="49240" y="3315675"/>
        <a:ext cx="9535531" cy="910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2E845-6AF8-3643-8F72-694DECAFF7CC}">
      <dsp:nvSpPr>
        <dsp:cNvPr id="0" name=""/>
        <dsp:cNvSpPr/>
      </dsp:nvSpPr>
      <dsp:spPr>
        <a:xfrm>
          <a:off x="725090" y="1058"/>
          <a:ext cx="2999630" cy="179977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Using these quotations as starting points, I plan to address three questions:</a:t>
          </a:r>
        </a:p>
      </dsp:txBody>
      <dsp:txXfrm>
        <a:off x="725090" y="1058"/>
        <a:ext cx="2999630" cy="1799778"/>
      </dsp:txXfrm>
    </dsp:sp>
    <dsp:sp modelId="{9BA7A045-03A0-F146-AD0E-D55654850C9B}">
      <dsp:nvSpPr>
        <dsp:cNvPr id="0" name=""/>
        <dsp:cNvSpPr/>
      </dsp:nvSpPr>
      <dsp:spPr>
        <a:xfrm>
          <a:off x="4024684" y="1058"/>
          <a:ext cx="2999630" cy="179977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Can an Aristotelian conception of civic friendship be useful for modern liberal societies? (spoiler alert – the answer is ‘yes’); </a:t>
          </a:r>
        </a:p>
      </dsp:txBody>
      <dsp:txXfrm>
        <a:off x="4024684" y="1058"/>
        <a:ext cx="2999630" cy="1799778"/>
      </dsp:txXfrm>
    </dsp:sp>
    <dsp:sp modelId="{BA748D44-DB41-EB4D-AC26-3974E5ACFA0C}">
      <dsp:nvSpPr>
        <dsp:cNvPr id="0" name=""/>
        <dsp:cNvSpPr/>
      </dsp:nvSpPr>
      <dsp:spPr>
        <a:xfrm>
          <a:off x="7324278" y="1058"/>
          <a:ext cx="2999630" cy="179977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If so, what are the purposes and virtues associated with modern-day civic friendships?; and </a:t>
          </a:r>
        </a:p>
      </dsp:txBody>
      <dsp:txXfrm>
        <a:off x="7324278" y="1058"/>
        <a:ext cx="2999630" cy="1799778"/>
      </dsp:txXfrm>
    </dsp:sp>
    <dsp:sp modelId="{26C8B1DF-949F-2D4F-8B11-F1522B5309E2}">
      <dsp:nvSpPr>
        <dsp:cNvPr id="0" name=""/>
        <dsp:cNvSpPr/>
      </dsp:nvSpPr>
      <dsp:spPr>
        <a:xfrm>
          <a:off x="4024684" y="2100800"/>
          <a:ext cx="2999630" cy="179977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What kinds of factors can motivate citizens to undertake civic friendships, and thus, to cultivate the virtues needed for them?</a:t>
          </a:r>
        </a:p>
      </dsp:txBody>
      <dsp:txXfrm>
        <a:off x="4024684" y="2100800"/>
        <a:ext cx="2999630" cy="17997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5F20F-C042-2248-BEB6-89C104E21AD9}">
      <dsp:nvSpPr>
        <dsp:cNvPr id="0" name=""/>
        <dsp:cNvSpPr/>
      </dsp:nvSpPr>
      <dsp:spPr>
        <a:xfrm>
          <a:off x="0" y="50192"/>
          <a:ext cx="6525661" cy="8494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Civic friendship, it’s claimed, was suitable for ancient Greek poloi – small city-states united by a shared conception of the good. </a:t>
          </a:r>
        </a:p>
      </dsp:txBody>
      <dsp:txXfrm>
        <a:off x="41465" y="91657"/>
        <a:ext cx="6442731" cy="766490"/>
      </dsp:txXfrm>
    </dsp:sp>
    <dsp:sp modelId="{3B678E20-1D48-CE44-AEBF-12F3D58BE637}">
      <dsp:nvSpPr>
        <dsp:cNvPr id="0" name=""/>
        <dsp:cNvSpPr/>
      </dsp:nvSpPr>
      <dsp:spPr>
        <a:xfrm>
          <a:off x="0" y="945692"/>
          <a:ext cx="6525661" cy="849420"/>
        </a:xfrm>
        <a:prstGeom prst="roundRect">
          <a:avLst/>
        </a:prstGeom>
        <a:solidFill>
          <a:schemeClr val="accent2">
            <a:hueOff val="-373475"/>
            <a:satOff val="-130"/>
            <a:lumOff val="1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Liberal democracies are different – in our day and age, governments are committed to value neutrality with respect to competing conceptions of the good.</a:t>
          </a:r>
        </a:p>
      </dsp:txBody>
      <dsp:txXfrm>
        <a:off x="41465" y="987157"/>
        <a:ext cx="6442731" cy="766490"/>
      </dsp:txXfrm>
    </dsp:sp>
    <dsp:sp modelId="{933AFFC6-1D3D-1B4E-9C3F-A279E060CE55}">
      <dsp:nvSpPr>
        <dsp:cNvPr id="0" name=""/>
        <dsp:cNvSpPr/>
      </dsp:nvSpPr>
      <dsp:spPr>
        <a:xfrm>
          <a:off x="0" y="1841192"/>
          <a:ext cx="6525661" cy="849420"/>
        </a:xfrm>
        <a:prstGeom prst="roundRect">
          <a:avLst/>
        </a:prstGeom>
        <a:solidFill>
          <a:schemeClr val="accent2">
            <a:hueOff val="-746950"/>
            <a:satOff val="-260"/>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“Thick” and “thin” conceptions of the good.</a:t>
          </a:r>
        </a:p>
      </dsp:txBody>
      <dsp:txXfrm>
        <a:off x="41465" y="1882657"/>
        <a:ext cx="6442731" cy="766490"/>
      </dsp:txXfrm>
    </dsp:sp>
    <dsp:sp modelId="{ABDFB72B-D150-A64D-A10A-3403AD2679DA}">
      <dsp:nvSpPr>
        <dsp:cNvPr id="0" name=""/>
        <dsp:cNvSpPr/>
      </dsp:nvSpPr>
      <dsp:spPr>
        <a:xfrm>
          <a:off x="0" y="2736692"/>
          <a:ext cx="6525661" cy="849420"/>
        </a:xfrm>
        <a:prstGeom prst="roundRect">
          <a:avLst/>
        </a:prstGeom>
        <a:solidFill>
          <a:schemeClr val="accent2">
            <a:hueOff val="-1120426"/>
            <a:satOff val="-389"/>
            <a:lumOff val="49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Do robust, Aristotelian-inspired conceptions of civic friendship violate the stance of value neutrality required by liberal democracies?</a:t>
          </a:r>
        </a:p>
      </dsp:txBody>
      <dsp:txXfrm>
        <a:off x="41465" y="2778157"/>
        <a:ext cx="6442731" cy="766490"/>
      </dsp:txXfrm>
    </dsp:sp>
    <dsp:sp modelId="{C0CC9C28-659E-5B48-BC2B-404D265A608A}">
      <dsp:nvSpPr>
        <dsp:cNvPr id="0" name=""/>
        <dsp:cNvSpPr/>
      </dsp:nvSpPr>
      <dsp:spPr>
        <a:xfrm>
          <a:off x="0" y="3632192"/>
          <a:ext cx="6525661" cy="849420"/>
        </a:xfrm>
        <a:prstGeom prst="roundRect">
          <a:avLst/>
        </a:prstGeom>
        <a:solidFill>
          <a:schemeClr val="accent2">
            <a:hueOff val="-1493901"/>
            <a:satOff val="-519"/>
            <a:lumOff val="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If so, must we rely only on ”thin” liberal values as the basis for civic friendships? </a:t>
          </a:r>
        </a:p>
      </dsp:txBody>
      <dsp:txXfrm>
        <a:off x="41465" y="3673657"/>
        <a:ext cx="6442731" cy="7664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30541-60C4-EB4F-91AE-5F6FCFF224D5}">
      <dsp:nvSpPr>
        <dsp:cNvPr id="0" name=""/>
        <dsp:cNvSpPr/>
      </dsp:nvSpPr>
      <dsp:spPr>
        <a:xfrm>
          <a:off x="0" y="1905"/>
          <a:ext cx="11049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D10B6C-CCAA-C544-AD9E-D5CEB353189A}">
      <dsp:nvSpPr>
        <dsp:cNvPr id="0" name=""/>
        <dsp:cNvSpPr/>
      </dsp:nvSpPr>
      <dsp:spPr>
        <a:xfrm>
          <a:off x="0" y="1905"/>
          <a:ext cx="11049000" cy="1299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a:t>Can we form and sustain civic friendships based on ‘thin’ liberal values such as toleration and civility, e.g., can we form reciprocal good will amongst citizens based on only those values?</a:t>
          </a:r>
        </a:p>
      </dsp:txBody>
      <dsp:txXfrm>
        <a:off x="0" y="1905"/>
        <a:ext cx="11049000" cy="1299275"/>
      </dsp:txXfrm>
    </dsp:sp>
    <dsp:sp modelId="{1C0D0A99-B91D-F245-BB52-B93B5EE40840}">
      <dsp:nvSpPr>
        <dsp:cNvPr id="0" name=""/>
        <dsp:cNvSpPr/>
      </dsp:nvSpPr>
      <dsp:spPr>
        <a:xfrm>
          <a:off x="0" y="1301181"/>
          <a:ext cx="11049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27CEC9-9EEF-B74E-8394-6DAA839CC15E}">
      <dsp:nvSpPr>
        <dsp:cNvPr id="0" name=""/>
        <dsp:cNvSpPr/>
      </dsp:nvSpPr>
      <dsp:spPr>
        <a:xfrm>
          <a:off x="0" y="1301181"/>
          <a:ext cx="11049000" cy="1299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a:t>Toleration and civility are compatible with deeper levels of disapproval and even hostility.</a:t>
          </a:r>
        </a:p>
      </dsp:txBody>
      <dsp:txXfrm>
        <a:off x="0" y="1301181"/>
        <a:ext cx="11049000" cy="1299275"/>
      </dsp:txXfrm>
    </dsp:sp>
    <dsp:sp modelId="{E4735E8D-2D31-3646-9B0B-A22400B25454}">
      <dsp:nvSpPr>
        <dsp:cNvPr id="0" name=""/>
        <dsp:cNvSpPr/>
      </dsp:nvSpPr>
      <dsp:spPr>
        <a:xfrm>
          <a:off x="0" y="2600456"/>
          <a:ext cx="110490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471F4D-D298-3247-B9DD-6F7D1FC6D526}">
      <dsp:nvSpPr>
        <dsp:cNvPr id="0" name=""/>
        <dsp:cNvSpPr/>
      </dsp:nvSpPr>
      <dsp:spPr>
        <a:xfrm>
          <a:off x="0" y="2600456"/>
          <a:ext cx="11049000" cy="1299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a:t>Civic friendships formed on the basis of these values could be quite ‘thin,’ and unable to withstand the pressures of polarization, deep disagreement, and even acrimony that tear at the social fabric. </a:t>
          </a:r>
        </a:p>
      </dsp:txBody>
      <dsp:txXfrm>
        <a:off x="0" y="2600456"/>
        <a:ext cx="11049000" cy="12992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C57F1-103B-3A42-AF68-072F696C27E6}">
      <dsp:nvSpPr>
        <dsp:cNvPr id="0" name=""/>
        <dsp:cNvSpPr/>
      </dsp:nvSpPr>
      <dsp:spPr>
        <a:xfrm>
          <a:off x="0" y="817733"/>
          <a:ext cx="3350906" cy="20105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No!  Though liberal democracies must adopt a stance of value neutrality toward “thick” conceptions of the good, citizens are free to take a variety of stances toward conceptions of the good they don’t share.</a:t>
          </a:r>
        </a:p>
      </dsp:txBody>
      <dsp:txXfrm>
        <a:off x="0" y="817733"/>
        <a:ext cx="3350906" cy="2010544"/>
      </dsp:txXfrm>
    </dsp:sp>
    <dsp:sp modelId="{2C0A2BEE-B99A-E040-9C8D-0AA3128E8956}">
      <dsp:nvSpPr>
        <dsp:cNvPr id="0" name=""/>
        <dsp:cNvSpPr/>
      </dsp:nvSpPr>
      <dsp:spPr>
        <a:xfrm>
          <a:off x="3685997" y="817733"/>
          <a:ext cx="3350906" cy="201054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We see this today – many people are openly hostile to some conceptions of the good and those who hold them, and this happens in liberal democratic societies. </a:t>
          </a:r>
        </a:p>
      </dsp:txBody>
      <dsp:txXfrm>
        <a:off x="3685997" y="817733"/>
        <a:ext cx="3350906" cy="2010544"/>
      </dsp:txXfrm>
    </dsp:sp>
    <dsp:sp modelId="{7290851A-2F22-7F4A-B47D-DAA27A2E242C}">
      <dsp:nvSpPr>
        <dsp:cNvPr id="0" name=""/>
        <dsp:cNvSpPr/>
      </dsp:nvSpPr>
      <dsp:spPr>
        <a:xfrm>
          <a:off x="7371995" y="817733"/>
          <a:ext cx="3350906" cy="20105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Citizens are free to choose how they view conceptions of the good with which they disagree and how they interact with those who hold them. </a:t>
          </a:r>
        </a:p>
      </dsp:txBody>
      <dsp:txXfrm>
        <a:off x="7371995" y="817733"/>
        <a:ext cx="3350906" cy="20105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4C6A2-1762-7445-9325-EFCB21B6D06A}">
      <dsp:nvSpPr>
        <dsp:cNvPr id="0" name=""/>
        <dsp:cNvSpPr/>
      </dsp:nvSpPr>
      <dsp:spPr>
        <a:xfrm>
          <a:off x="0" y="369273"/>
          <a:ext cx="5409716" cy="7963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”Thin” – I tolerate my students’ nose rings but I disapprove and am disgusted by them.</a:t>
          </a:r>
        </a:p>
      </dsp:txBody>
      <dsp:txXfrm>
        <a:off x="38874" y="408147"/>
        <a:ext cx="5331968" cy="718583"/>
      </dsp:txXfrm>
    </dsp:sp>
    <dsp:sp modelId="{1D9CB259-9B54-414C-BFB5-890763CAC179}">
      <dsp:nvSpPr>
        <dsp:cNvPr id="0" name=""/>
        <dsp:cNvSpPr/>
      </dsp:nvSpPr>
      <dsp:spPr>
        <a:xfrm>
          <a:off x="0" y="1208805"/>
          <a:ext cx="5409716" cy="79633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a:t>“Thick” – I take a more charitable approach and try to overcome my aversion, thinking back to my own experimentations with my appearance when I was their age.</a:t>
          </a:r>
        </a:p>
      </dsp:txBody>
      <dsp:txXfrm>
        <a:off x="38874" y="1247679"/>
        <a:ext cx="5331968" cy="718583"/>
      </dsp:txXfrm>
    </dsp:sp>
    <dsp:sp modelId="{D0130594-07CA-D244-B8C1-F34A9794F423}">
      <dsp:nvSpPr>
        <dsp:cNvPr id="0" name=""/>
        <dsp:cNvSpPr/>
      </dsp:nvSpPr>
      <dsp:spPr>
        <a:xfrm>
          <a:off x="0" y="2048336"/>
          <a:ext cx="5409716" cy="79633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a:t>”Thin” – I tolerate a colleague I dislike and mistrust for the sake of a civil workplace.</a:t>
          </a:r>
        </a:p>
      </dsp:txBody>
      <dsp:txXfrm>
        <a:off x="38874" y="2087210"/>
        <a:ext cx="5331968" cy="718583"/>
      </dsp:txXfrm>
    </dsp:sp>
    <dsp:sp modelId="{21E96933-F161-D840-8B8F-5D8E52048BC3}">
      <dsp:nvSpPr>
        <dsp:cNvPr id="0" name=""/>
        <dsp:cNvSpPr/>
      </dsp:nvSpPr>
      <dsp:spPr>
        <a:xfrm>
          <a:off x="0" y="2887867"/>
          <a:ext cx="5409716" cy="79633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“Thick” – I give him the benefit of the doubt until he actually breaches my trust, then deal with the issue openly and respectfully.</a:t>
          </a:r>
        </a:p>
      </dsp:txBody>
      <dsp:txXfrm>
        <a:off x="38874" y="2926741"/>
        <a:ext cx="5331968" cy="7185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63129-08DD-9E48-A4C0-5E26236B0577}">
      <dsp:nvSpPr>
        <dsp:cNvPr id="0" name=""/>
        <dsp:cNvSpPr/>
      </dsp:nvSpPr>
      <dsp:spPr>
        <a:xfrm>
          <a:off x="1348" y="372775"/>
          <a:ext cx="5260144" cy="315608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a:t>If robust civic friendships can occur in modern liberal democracies, what should they look like? </a:t>
          </a:r>
        </a:p>
      </dsp:txBody>
      <dsp:txXfrm>
        <a:off x="1348" y="372775"/>
        <a:ext cx="5260144" cy="3156086"/>
      </dsp:txXfrm>
    </dsp:sp>
    <dsp:sp modelId="{19073BBE-C31E-CC44-B81A-DFD60C8192FD}">
      <dsp:nvSpPr>
        <dsp:cNvPr id="0" name=""/>
        <dsp:cNvSpPr/>
      </dsp:nvSpPr>
      <dsp:spPr>
        <a:xfrm>
          <a:off x="5787507" y="372775"/>
          <a:ext cx="5260144" cy="315608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a:t>To answer this question, let’s think about the purposes of civic friendships.</a:t>
          </a:r>
        </a:p>
      </dsp:txBody>
      <dsp:txXfrm>
        <a:off x="5787507" y="372775"/>
        <a:ext cx="5260144" cy="315608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9/3/2021</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80124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9/3/2021</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02498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9/3/2021</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75014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9/3/2021</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3239804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9/3/2021</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80282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9/3/2021</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62443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9/3/2021</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69272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9/3/2021</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96451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9/3/2021</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083661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9/3/2021</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31780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9/3/2021</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6163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9/3/2021</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249955524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jubileecentre.ac.uk/userfiles/jubileecentre/pdf/insight-series/RC_LE_CivicFriendship.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789E63-C78D-4210-8A38-DD6FB3B6BA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ibrant digital network">
            <a:extLst>
              <a:ext uri="{FF2B5EF4-FFF2-40B4-BE49-F238E27FC236}">
                <a16:creationId xmlns:a16="http://schemas.microsoft.com/office/drawing/2014/main" id="{7A0C3755-F1AE-4A0E-9F4B-35DCF5A29E0F}"/>
              </a:ext>
            </a:extLst>
          </p:cNvPr>
          <p:cNvPicPr>
            <a:picLocks noChangeAspect="1"/>
          </p:cNvPicPr>
          <p:nvPr/>
        </p:nvPicPr>
        <p:blipFill rotWithShape="1">
          <a:blip r:embed="rId2"/>
          <a:srcRect l="22295" r="3927"/>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C8494C5-ED44-4EAD-9213-4FBAA4BB74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82" cy="4213412"/>
          </a:xfrm>
          <a:prstGeom prst="rect">
            <a:avLst/>
          </a:prstGeom>
          <a:gradFill>
            <a:gsLst>
              <a:gs pos="100000">
                <a:srgbClr val="000000">
                  <a:alpha val="0"/>
                </a:srgbClr>
              </a:gs>
              <a:gs pos="0">
                <a:schemeClr val="tx1"/>
              </a:gs>
              <a:gs pos="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DDAB1E-74A6-3B42-A061-26AD2F7CED4A}"/>
              </a:ext>
            </a:extLst>
          </p:cNvPr>
          <p:cNvSpPr>
            <a:spLocks noGrp="1"/>
          </p:cNvSpPr>
          <p:nvPr>
            <p:ph type="ctrTitle"/>
          </p:nvPr>
        </p:nvSpPr>
        <p:spPr>
          <a:xfrm>
            <a:off x="1809750" y="573741"/>
            <a:ext cx="8572500" cy="1733178"/>
          </a:xfrm>
        </p:spPr>
        <p:txBody>
          <a:bodyPr anchor="b">
            <a:normAutofit/>
          </a:bodyPr>
          <a:lstStyle/>
          <a:p>
            <a:r>
              <a:rPr lang="en-US" dirty="0">
                <a:solidFill>
                  <a:srgbClr val="FFFFFF"/>
                </a:solidFill>
              </a:rPr>
              <a:t>Civic Friendship</a:t>
            </a:r>
          </a:p>
        </p:txBody>
      </p:sp>
      <p:sp>
        <p:nvSpPr>
          <p:cNvPr id="3" name="Subtitle 2">
            <a:extLst>
              <a:ext uri="{FF2B5EF4-FFF2-40B4-BE49-F238E27FC236}">
                <a16:creationId xmlns:a16="http://schemas.microsoft.com/office/drawing/2014/main" id="{1F53AB2E-E918-3547-B90F-3CB7A5D7F5D0}"/>
              </a:ext>
            </a:extLst>
          </p:cNvPr>
          <p:cNvSpPr>
            <a:spLocks noGrp="1"/>
          </p:cNvSpPr>
          <p:nvPr>
            <p:ph type="subTitle" idx="1"/>
          </p:nvPr>
        </p:nvSpPr>
        <p:spPr>
          <a:xfrm>
            <a:off x="3030071" y="2366681"/>
            <a:ext cx="6131858" cy="764989"/>
          </a:xfrm>
        </p:spPr>
        <p:txBody>
          <a:bodyPr anchor="t">
            <a:normAutofit fontScale="92500" lnSpcReduction="20000"/>
          </a:bodyPr>
          <a:lstStyle/>
          <a:p>
            <a:r>
              <a:rPr lang="en-US" dirty="0">
                <a:solidFill>
                  <a:srgbClr val="FFFFFF"/>
                </a:solidFill>
              </a:rPr>
              <a:t>Nancy E. snow</a:t>
            </a:r>
          </a:p>
          <a:p>
            <a:r>
              <a:rPr lang="en-US" dirty="0">
                <a:solidFill>
                  <a:srgbClr val="FFFFFF"/>
                </a:solidFill>
              </a:rPr>
              <a:t>Andrew Peterson</a:t>
            </a:r>
          </a:p>
        </p:txBody>
      </p:sp>
    </p:spTree>
    <p:extLst>
      <p:ext uri="{BB962C8B-B14F-4D97-AF65-F5344CB8AC3E}">
        <p14:creationId xmlns:p14="http://schemas.microsoft.com/office/powerpoint/2010/main" val="127377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4080BC15-6F3E-4EDC-BB73-20706F743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FF56A9-08EE-364D-9256-C1B3DB916AE3}"/>
              </a:ext>
            </a:extLst>
          </p:cNvPr>
          <p:cNvSpPr>
            <a:spLocks noGrp="1"/>
          </p:cNvSpPr>
          <p:nvPr>
            <p:ph type="title"/>
          </p:nvPr>
        </p:nvSpPr>
        <p:spPr>
          <a:xfrm>
            <a:off x="877326" y="792916"/>
            <a:ext cx="10426923" cy="846581"/>
          </a:xfrm>
        </p:spPr>
        <p:txBody>
          <a:bodyPr>
            <a:normAutofit/>
          </a:bodyPr>
          <a:lstStyle/>
          <a:p>
            <a:pPr algn="ctr">
              <a:lnSpc>
                <a:spcPct val="90000"/>
              </a:lnSpc>
            </a:pPr>
            <a:r>
              <a:rPr lang="en-US" sz="2500"/>
              <a:t>Are ”Thick” Civic Friendships Incompatible with Liberal Democracy?</a:t>
            </a:r>
          </a:p>
        </p:txBody>
      </p:sp>
      <p:sp>
        <p:nvSpPr>
          <p:cNvPr id="125"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6018" y="16990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4969" y="172350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70691" y="170625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5291" y="168963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83918" y="171849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07232" y="173399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5993" y="172175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958428" y="169482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8566" y="178295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43340" y="171848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63918" y="179572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99219" y="178170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38154" y="17712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25078" y="174104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6561" y="177776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18593" y="184141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77354" y="178021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31821" y="178021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81447" y="184713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25006" y="178021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0621" y="1958820"/>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67876" y="1912264"/>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255785" y="18271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6796" y="1938826"/>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41150" y="18227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52139" y="184141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74567" y="178674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734759" y="179005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14652" y="179572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76684" y="185937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37524" y="179917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99" y="188359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56267" y="181979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43018" y="1943167"/>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277721" y="197106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72383" y="1946023"/>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54193" y="180335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37628" y="186263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19407" y="180796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51575" y="182431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30164" y="180706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51876" y="176280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43391" y="1759541"/>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66705" y="1775047"/>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4906" y="179218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578638" y="1792714"/>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58039" y="1824004"/>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02813" y="175954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78066" y="1804776"/>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511612" y="1804776"/>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23391" y="183677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358692" y="182276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697627" y="181229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40920" y="1810489"/>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28451" y="182976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16034" y="1818819"/>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536827" y="1821266"/>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91294" y="182126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084479" y="18212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409702" y="1821267"/>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34040" y="1827796"/>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915258" y="186818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0494" y="198458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076791" y="1990554"/>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314022" y="201672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28670" y="2009731"/>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52808" y="2031819"/>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995484" y="199717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50834" y="2028557"/>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37067" y="2038617"/>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22857" y="2027626"/>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32866" y="2045318"/>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25618" y="2028556"/>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507420" y="2040797"/>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3"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00604" y="2031819"/>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5"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6179" y="2095470"/>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7"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16079" y="205875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9"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268636" y="2056301"/>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1"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568517" y="205266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3"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793248" y="2045573"/>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5"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29200" y="204304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7"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92025" y="202746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9"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37627" y="2065277"/>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1"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27269" y="205915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3"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50053" y="206242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5"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9601" y="200428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7"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635670" y="198592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9"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16961" y="1988004"/>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1"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81089" y="2011634"/>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3"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264051" y="199939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5"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92157" y="2025636"/>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7"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688454" y="2031605"/>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9"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925685" y="2057774"/>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1"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40333" y="2050782"/>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3"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364471" y="2072870"/>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5"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607147" y="2055076"/>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7"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862497" y="2069608"/>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9"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139671" y="2062635"/>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1"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443822" y="203941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3"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35678" y="2029214"/>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5"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37281" y="206960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7"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9083" y="2081848"/>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9"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12267" y="2072870"/>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1"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77842" y="2136521"/>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3"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27742" y="2099801"/>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5"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880299" y="2097352"/>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5" name="Content Placeholder 2">
            <a:extLst>
              <a:ext uri="{FF2B5EF4-FFF2-40B4-BE49-F238E27FC236}">
                <a16:creationId xmlns:a16="http://schemas.microsoft.com/office/drawing/2014/main" id="{2EB14FC0-C835-4B15-8ECA-3B28B82359CA}"/>
              </a:ext>
            </a:extLst>
          </p:cNvPr>
          <p:cNvGraphicFramePr>
            <a:graphicFrameLocks noGrp="1"/>
          </p:cNvGraphicFramePr>
          <p:nvPr>
            <p:ph idx="1"/>
            <p:extLst>
              <p:ext uri="{D42A27DB-BD31-4B8C-83A1-F6EECF244321}">
                <p14:modId xmlns:p14="http://schemas.microsoft.com/office/powerpoint/2010/main" val="3677462519"/>
              </p:ext>
            </p:extLst>
          </p:nvPr>
        </p:nvGraphicFramePr>
        <p:xfrm>
          <a:off x="877326" y="2599512"/>
          <a:ext cx="10722902" cy="3646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3258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9FF4A234-29BA-4B70-BFC0-64FBB64F2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C3107ADD-4B4E-4D37-98F9-BD1A576949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25C1F4D8-9670-4B56-BD70-732561AD0B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84438"/>
            <a:ext cx="11330210" cy="5105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A2A84B-AF54-C745-A4B8-95BB05C58BB5}"/>
              </a:ext>
            </a:extLst>
          </p:cNvPr>
          <p:cNvSpPr>
            <a:spLocks noGrp="1"/>
          </p:cNvSpPr>
          <p:nvPr>
            <p:ph type="title"/>
          </p:nvPr>
        </p:nvSpPr>
        <p:spPr>
          <a:xfrm>
            <a:off x="876301" y="1615012"/>
            <a:ext cx="4072948" cy="3707003"/>
          </a:xfrm>
        </p:spPr>
        <p:txBody>
          <a:bodyPr>
            <a:normAutofit/>
          </a:bodyPr>
          <a:lstStyle/>
          <a:p>
            <a:pPr algn="ctr"/>
            <a:r>
              <a:rPr lang="en-US" dirty="0"/>
              <a:t>“Thin” and “Thick” Civic Friendships Contrasted</a:t>
            </a:r>
            <a:endParaRPr lang="en-US"/>
          </a:p>
        </p:txBody>
      </p:sp>
      <p:sp>
        <p:nvSpPr>
          <p:cNvPr id="129" name="Freeform 10">
            <a:extLst>
              <a:ext uri="{FF2B5EF4-FFF2-40B4-BE49-F238E27FC236}">
                <a16:creationId xmlns:a16="http://schemas.microsoft.com/office/drawing/2014/main" id="{2B94DB80-B7D1-4170-88A2-6E4EC5524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91209" y="11763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8">
            <a:extLst>
              <a:ext uri="{FF2B5EF4-FFF2-40B4-BE49-F238E27FC236}">
                <a16:creationId xmlns:a16="http://schemas.microsoft.com/office/drawing/2014/main" id="{22F566CA-D7F1-40DD-A2DC-740587F592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98553" y="37508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5">
            <a:extLst>
              <a:ext uri="{FF2B5EF4-FFF2-40B4-BE49-F238E27FC236}">
                <a16:creationId xmlns:a16="http://schemas.microsoft.com/office/drawing/2014/main" id="{2F8AE45B-8CBB-4DA9-8248-23615828CE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95139" y="63183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23">
            <a:extLst>
              <a:ext uri="{FF2B5EF4-FFF2-40B4-BE49-F238E27FC236}">
                <a16:creationId xmlns:a16="http://schemas.microsoft.com/office/drawing/2014/main" id="{6B0E5B35-D3B7-4BEB-839F-D258E79A0F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56260" y="87679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2">
            <a:extLst>
              <a:ext uri="{FF2B5EF4-FFF2-40B4-BE49-F238E27FC236}">
                <a16:creationId xmlns:a16="http://schemas.microsoft.com/office/drawing/2014/main" id="{C127F179-C992-4D40-B186-06818A77CB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42573" y="108936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27">
            <a:extLst>
              <a:ext uri="{FF2B5EF4-FFF2-40B4-BE49-F238E27FC236}">
                <a16:creationId xmlns:a16="http://schemas.microsoft.com/office/drawing/2014/main" id="{C4D0EC36-D809-4017-A7B7-70EF5325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33960" y="179760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9">
            <a:extLst>
              <a:ext uri="{FF2B5EF4-FFF2-40B4-BE49-F238E27FC236}">
                <a16:creationId xmlns:a16="http://schemas.microsoft.com/office/drawing/2014/main" id="{25703CD1-3965-43FB-8408-77151BBD2C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88471" y="2061963"/>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0">
            <a:extLst>
              <a:ext uri="{FF2B5EF4-FFF2-40B4-BE49-F238E27FC236}">
                <a16:creationId xmlns:a16="http://schemas.microsoft.com/office/drawing/2014/main" id="{8236AF27-E29A-4BE1-835F-3E58632F5A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73234" y="2259521"/>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7">
            <a:extLst>
              <a:ext uri="{FF2B5EF4-FFF2-40B4-BE49-F238E27FC236}">
                <a16:creationId xmlns:a16="http://schemas.microsoft.com/office/drawing/2014/main" id="{F5CD4467-A569-43CF-86A0-79473F5807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29076" y="244427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5">
            <a:extLst>
              <a:ext uri="{FF2B5EF4-FFF2-40B4-BE49-F238E27FC236}">
                <a16:creationId xmlns:a16="http://schemas.microsoft.com/office/drawing/2014/main" id="{20995D3A-FC68-4B79-9632-2BB10ECA87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59119" y="2730591"/>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3">
            <a:extLst>
              <a:ext uri="{FF2B5EF4-FFF2-40B4-BE49-F238E27FC236}">
                <a16:creationId xmlns:a16="http://schemas.microsoft.com/office/drawing/2014/main" id="{CABABB06-E976-4F92-836D-60FC8F8D1F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62242" y="3075294"/>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a16="http://schemas.microsoft.com/office/drawing/2014/main" id="{FD9DF2A8-9AFC-48B4-BF3A-14B73A84FB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63081" y="3355480"/>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2">
            <a:extLst>
              <a:ext uri="{FF2B5EF4-FFF2-40B4-BE49-F238E27FC236}">
                <a16:creationId xmlns:a16="http://schemas.microsoft.com/office/drawing/2014/main" id="{64056CC8-26C8-4739-B9F7-0F23B778AB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47757" y="3771786"/>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6">
            <a:extLst>
              <a:ext uri="{FF2B5EF4-FFF2-40B4-BE49-F238E27FC236}">
                <a16:creationId xmlns:a16="http://schemas.microsoft.com/office/drawing/2014/main" id="{C8825D2E-6C88-42BD-9C25-F3B9B332E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26125" y="39849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8">
            <a:extLst>
              <a:ext uri="{FF2B5EF4-FFF2-40B4-BE49-F238E27FC236}">
                <a16:creationId xmlns:a16="http://schemas.microsoft.com/office/drawing/2014/main" id="{E4FC1A14-AE5B-4899-95DD-9C56237DA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17524" y="477570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6">
            <a:extLst>
              <a:ext uri="{FF2B5EF4-FFF2-40B4-BE49-F238E27FC236}">
                <a16:creationId xmlns:a16="http://schemas.microsoft.com/office/drawing/2014/main" id="{49C159BB-7257-4A09-8C12-6AF61D7117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60646" y="5074748"/>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31">
            <a:extLst>
              <a:ext uri="{FF2B5EF4-FFF2-40B4-BE49-F238E27FC236}">
                <a16:creationId xmlns:a16="http://schemas.microsoft.com/office/drawing/2014/main" id="{7D6AB6E9-0118-49A0-8EBF-B42E9F738F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13216" y="6206771"/>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63" name="Group 162">
            <a:extLst>
              <a:ext uri="{FF2B5EF4-FFF2-40B4-BE49-F238E27FC236}">
                <a16:creationId xmlns:a16="http://schemas.microsoft.com/office/drawing/2014/main" id="{89AA632F-67F1-46F3-966F-E0A136D35F7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65680" y="-52613"/>
            <a:ext cx="3580777" cy="6900641"/>
            <a:chOff x="8265680" y="-52613"/>
            <a:chExt cx="3580777" cy="6900641"/>
          </a:xfrm>
        </p:grpSpPr>
        <p:sp>
          <p:nvSpPr>
            <p:cNvPr id="164" name="Freeform 8">
              <a:extLst>
                <a:ext uri="{FF2B5EF4-FFF2-40B4-BE49-F238E27FC236}">
                  <a16:creationId xmlns:a16="http://schemas.microsoft.com/office/drawing/2014/main" id="{CFEBBA01-5D63-4547-B01C-06446F8EA78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154184" y="67189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0">
              <a:extLst>
                <a:ext uri="{FF2B5EF4-FFF2-40B4-BE49-F238E27FC236}">
                  <a16:creationId xmlns:a16="http://schemas.microsoft.com/office/drawing/2014/main" id="{B151F0C2-EB37-4394-85D8-631C639D6E0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500737" y="152662"/>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15">
              <a:extLst>
                <a:ext uri="{FF2B5EF4-FFF2-40B4-BE49-F238E27FC236}">
                  <a16:creationId xmlns:a16="http://schemas.microsoft.com/office/drawing/2014/main" id="{16BA0741-61D0-4B78-99A2-84727B15459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504667" y="666859"/>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8">
              <a:extLst>
                <a:ext uri="{FF2B5EF4-FFF2-40B4-BE49-F238E27FC236}">
                  <a16:creationId xmlns:a16="http://schemas.microsoft.com/office/drawing/2014/main" id="{608BEE1D-8947-4860-92E2-DF5E7261769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508081" y="41011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52">
              <a:extLst>
                <a:ext uri="{FF2B5EF4-FFF2-40B4-BE49-F238E27FC236}">
                  <a16:creationId xmlns:a16="http://schemas.microsoft.com/office/drawing/2014/main" id="{23477C11-8260-4FBB-821B-620D7E4C724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189788" y="451020"/>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54">
              <a:extLst>
                <a:ext uri="{FF2B5EF4-FFF2-40B4-BE49-F238E27FC236}">
                  <a16:creationId xmlns:a16="http://schemas.microsoft.com/office/drawing/2014/main" id="{E1B67178-0C14-4601-BF94-91DCCCD9EC8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216240" y="74642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59">
              <a:extLst>
                <a:ext uri="{FF2B5EF4-FFF2-40B4-BE49-F238E27FC236}">
                  <a16:creationId xmlns:a16="http://schemas.microsoft.com/office/drawing/2014/main" id="{EDEB60C8-CA29-46D3-9AA7-9F7A1252D50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146328" y="255923"/>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78">
              <a:extLst>
                <a:ext uri="{FF2B5EF4-FFF2-40B4-BE49-F238E27FC236}">
                  <a16:creationId xmlns:a16="http://schemas.microsoft.com/office/drawing/2014/main" id="{9E5C2B83-454B-4951-8B08-3D617778E76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927094" y="721463"/>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79">
              <a:extLst>
                <a:ext uri="{FF2B5EF4-FFF2-40B4-BE49-F238E27FC236}">
                  <a16:creationId xmlns:a16="http://schemas.microsoft.com/office/drawing/2014/main" id="{AFAD21A0-BC8E-4635-AFFB-E87CD92C8F4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664446" y="81206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84">
              <a:extLst>
                <a:ext uri="{FF2B5EF4-FFF2-40B4-BE49-F238E27FC236}">
                  <a16:creationId xmlns:a16="http://schemas.microsoft.com/office/drawing/2014/main" id="{4B01379C-61AE-4191-B726-E8A6D84B9CF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908584" y="51687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86">
              <a:extLst>
                <a:ext uri="{FF2B5EF4-FFF2-40B4-BE49-F238E27FC236}">
                  <a16:creationId xmlns:a16="http://schemas.microsoft.com/office/drawing/2014/main" id="{38F67446-9956-4CD9-B003-A772F21589C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918553" y="170868"/>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06">
              <a:extLst>
                <a:ext uri="{FF2B5EF4-FFF2-40B4-BE49-F238E27FC236}">
                  <a16:creationId xmlns:a16="http://schemas.microsoft.com/office/drawing/2014/main" id="{FBA47277-EA28-45EB-80A0-64DA80757D3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654252" y="58948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10">
              <a:extLst>
                <a:ext uri="{FF2B5EF4-FFF2-40B4-BE49-F238E27FC236}">
                  <a16:creationId xmlns:a16="http://schemas.microsoft.com/office/drawing/2014/main" id="{F74A8421-8E72-4D0B-A55B-E4EC1DCAC55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631976" y="341651"/>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23">
              <a:extLst>
                <a:ext uri="{FF2B5EF4-FFF2-40B4-BE49-F238E27FC236}">
                  <a16:creationId xmlns:a16="http://schemas.microsoft.com/office/drawing/2014/main" id="{779CF57F-496E-4365-8D91-7326A2120B6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413688" y="214054"/>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30">
              <a:extLst>
                <a:ext uri="{FF2B5EF4-FFF2-40B4-BE49-F238E27FC236}">
                  <a16:creationId xmlns:a16="http://schemas.microsoft.com/office/drawing/2014/main" id="{160F21FA-063A-4C1C-A5D4-60AD79CB2EB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386909" y="503303"/>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35">
              <a:extLst>
                <a:ext uri="{FF2B5EF4-FFF2-40B4-BE49-F238E27FC236}">
                  <a16:creationId xmlns:a16="http://schemas.microsoft.com/office/drawing/2014/main" id="{8FABF168-1906-4AE6-B3F5-15EEE8CADFB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391845" y="685532"/>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25">
              <a:extLst>
                <a:ext uri="{FF2B5EF4-FFF2-40B4-BE49-F238E27FC236}">
                  <a16:creationId xmlns:a16="http://schemas.microsoft.com/office/drawing/2014/main" id="{72F9124E-1C2B-47FD-84F9-256BBABDF2B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370270" y="6498682"/>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31">
              <a:extLst>
                <a:ext uri="{FF2B5EF4-FFF2-40B4-BE49-F238E27FC236}">
                  <a16:creationId xmlns:a16="http://schemas.microsoft.com/office/drawing/2014/main" id="{F8E5A5B8-608D-41E9-80D8-30354569FCE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349193" y="6281545"/>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36">
              <a:extLst>
                <a:ext uri="{FF2B5EF4-FFF2-40B4-BE49-F238E27FC236}">
                  <a16:creationId xmlns:a16="http://schemas.microsoft.com/office/drawing/2014/main" id="{F359FC54-371A-45E1-BC00-CC4B391E9DD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154882" y="6043469"/>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41">
              <a:extLst>
                <a:ext uri="{FF2B5EF4-FFF2-40B4-BE49-F238E27FC236}">
                  <a16:creationId xmlns:a16="http://schemas.microsoft.com/office/drawing/2014/main" id="{92CACDFB-D6E2-43E1-AD6A-8DEF07D6FA0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152005" y="6279131"/>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49">
              <a:extLst>
                <a:ext uri="{FF2B5EF4-FFF2-40B4-BE49-F238E27FC236}">
                  <a16:creationId xmlns:a16="http://schemas.microsoft.com/office/drawing/2014/main" id="{369D6F1B-277E-4BFA-802A-DBB2994A19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122887" y="650834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70">
              <a:extLst>
                <a:ext uri="{FF2B5EF4-FFF2-40B4-BE49-F238E27FC236}">
                  <a16:creationId xmlns:a16="http://schemas.microsoft.com/office/drawing/2014/main" id="{D5434E53-B08F-4ACA-91A1-72DD4A438C5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833465" y="624712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85">
              <a:extLst>
                <a:ext uri="{FF2B5EF4-FFF2-40B4-BE49-F238E27FC236}">
                  <a16:creationId xmlns:a16="http://schemas.microsoft.com/office/drawing/2014/main" id="{31AA32B8-ECA1-4652-A7F6-C64A1648367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836871" y="6435018"/>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87">
              <a:extLst>
                <a:ext uri="{FF2B5EF4-FFF2-40B4-BE49-F238E27FC236}">
                  <a16:creationId xmlns:a16="http://schemas.microsoft.com/office/drawing/2014/main" id="{D5A98D8E-922A-450B-BAC7-624373E873D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824350" y="665805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17">
              <a:extLst>
                <a:ext uri="{FF2B5EF4-FFF2-40B4-BE49-F238E27FC236}">
                  <a16:creationId xmlns:a16="http://schemas.microsoft.com/office/drawing/2014/main" id="{1AAA8D66-0CB7-4E6F-A817-5DA6D1D9E02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631106" y="597737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18">
              <a:extLst>
                <a:ext uri="{FF2B5EF4-FFF2-40B4-BE49-F238E27FC236}">
                  <a16:creationId xmlns:a16="http://schemas.microsoft.com/office/drawing/2014/main" id="{7B8A3B09-BC97-4F21-94E9-5C5952669B3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520522" y="6555059"/>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19">
              <a:extLst>
                <a:ext uri="{FF2B5EF4-FFF2-40B4-BE49-F238E27FC236}">
                  <a16:creationId xmlns:a16="http://schemas.microsoft.com/office/drawing/2014/main" id="{3E575223-DEC9-4512-ACB3-7EF79DFE8FA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507196" y="628668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139">
              <a:extLst>
                <a:ext uri="{FF2B5EF4-FFF2-40B4-BE49-F238E27FC236}">
                  <a16:creationId xmlns:a16="http://schemas.microsoft.com/office/drawing/2014/main" id="{A2F60DB8-8105-41B6-A657-59AC8FAD41C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292442" y="6545898"/>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144">
              <a:extLst>
                <a:ext uri="{FF2B5EF4-FFF2-40B4-BE49-F238E27FC236}">
                  <a16:creationId xmlns:a16="http://schemas.microsoft.com/office/drawing/2014/main" id="{8E5C413D-130F-40EF-986E-3803AA20D98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255301" y="6087360"/>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45">
              <a:extLst>
                <a:ext uri="{FF2B5EF4-FFF2-40B4-BE49-F238E27FC236}">
                  <a16:creationId xmlns:a16="http://schemas.microsoft.com/office/drawing/2014/main" id="{AA0BCB10-8327-484F-A6E0-A2BBA90B1D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271611" y="6299024"/>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8">
              <a:extLst>
                <a:ext uri="{FF2B5EF4-FFF2-40B4-BE49-F238E27FC236}">
                  <a16:creationId xmlns:a16="http://schemas.microsoft.com/office/drawing/2014/main" id="{42BBD930-764C-4A48-9EFE-3D7BD59D269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298154" y="673513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8">
              <a:extLst>
                <a:ext uri="{FF2B5EF4-FFF2-40B4-BE49-F238E27FC236}">
                  <a16:creationId xmlns:a16="http://schemas.microsoft.com/office/drawing/2014/main" id="{81F2F622-5B4D-47DB-8E8E-C6C5090133B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167556" y="3532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8">
              <a:extLst>
                <a:ext uri="{FF2B5EF4-FFF2-40B4-BE49-F238E27FC236}">
                  <a16:creationId xmlns:a16="http://schemas.microsoft.com/office/drawing/2014/main" id="{D11F209F-C153-40EF-9687-AC9B7EDC355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667733" y="9752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106">
              <a:extLst>
                <a:ext uri="{FF2B5EF4-FFF2-40B4-BE49-F238E27FC236}">
                  <a16:creationId xmlns:a16="http://schemas.microsoft.com/office/drawing/2014/main" id="{F2C892FE-0BCC-436C-A56C-75F22A5326D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446983" y="18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106">
              <a:extLst>
                <a:ext uri="{FF2B5EF4-FFF2-40B4-BE49-F238E27FC236}">
                  <a16:creationId xmlns:a16="http://schemas.microsoft.com/office/drawing/2014/main" id="{C04D8270-78E5-442F-A13E-8F36B46DA9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347359" y="671451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8">
              <a:extLst>
                <a:ext uri="{FF2B5EF4-FFF2-40B4-BE49-F238E27FC236}">
                  <a16:creationId xmlns:a16="http://schemas.microsoft.com/office/drawing/2014/main" id="{2364C396-D32B-4204-BE3D-7978AEC4A4D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788069" y="669215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10">
              <a:extLst>
                <a:ext uri="{FF2B5EF4-FFF2-40B4-BE49-F238E27FC236}">
                  <a16:creationId xmlns:a16="http://schemas.microsoft.com/office/drawing/2014/main" id="{94890050-B99A-49B3-AA43-B907D7BC40F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134622" y="125820"/>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15">
              <a:extLst>
                <a:ext uri="{FF2B5EF4-FFF2-40B4-BE49-F238E27FC236}">
                  <a16:creationId xmlns:a16="http://schemas.microsoft.com/office/drawing/2014/main" id="{4F10F360-2A8A-47C7-97F1-39C21A3E0D4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178059" y="765085"/>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18">
              <a:extLst>
                <a:ext uri="{FF2B5EF4-FFF2-40B4-BE49-F238E27FC236}">
                  <a16:creationId xmlns:a16="http://schemas.microsoft.com/office/drawing/2014/main" id="{B941FB0E-BF49-4CEF-8D20-36B788D3B95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141966" y="383274"/>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52">
              <a:extLst>
                <a:ext uri="{FF2B5EF4-FFF2-40B4-BE49-F238E27FC236}">
                  <a16:creationId xmlns:a16="http://schemas.microsoft.com/office/drawing/2014/main" id="{162B6B81-4CA7-440F-8815-60920B96035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855330" y="38231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54">
              <a:extLst>
                <a:ext uri="{FF2B5EF4-FFF2-40B4-BE49-F238E27FC236}">
                  <a16:creationId xmlns:a16="http://schemas.microsoft.com/office/drawing/2014/main" id="{D5ECC74F-C23A-4D14-8843-30C85D26D1C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844807" y="55470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59">
              <a:extLst>
                <a:ext uri="{FF2B5EF4-FFF2-40B4-BE49-F238E27FC236}">
                  <a16:creationId xmlns:a16="http://schemas.microsoft.com/office/drawing/2014/main" id="{169EAE32-FA5D-417A-9E3D-ED5FC3A9C71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780213" y="22908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78">
              <a:extLst>
                <a:ext uri="{FF2B5EF4-FFF2-40B4-BE49-F238E27FC236}">
                  <a16:creationId xmlns:a16="http://schemas.microsoft.com/office/drawing/2014/main" id="{81E3B909-6FF7-4890-B0F9-AF9949309C9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560979" y="69462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84">
              <a:extLst>
                <a:ext uri="{FF2B5EF4-FFF2-40B4-BE49-F238E27FC236}">
                  <a16:creationId xmlns:a16="http://schemas.microsoft.com/office/drawing/2014/main" id="{8A143A49-AE2E-4E58-80F5-ED3669450C7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542469" y="49003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86">
              <a:extLst>
                <a:ext uri="{FF2B5EF4-FFF2-40B4-BE49-F238E27FC236}">
                  <a16:creationId xmlns:a16="http://schemas.microsoft.com/office/drawing/2014/main" id="{CABDA8BE-A80E-4A04-8F32-5125E97D056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552438" y="14402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106">
              <a:extLst>
                <a:ext uri="{FF2B5EF4-FFF2-40B4-BE49-F238E27FC236}">
                  <a16:creationId xmlns:a16="http://schemas.microsoft.com/office/drawing/2014/main" id="{F6679A4D-9FFD-4D03-9A13-3A08FDCE9B3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288137" y="56264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110">
              <a:extLst>
                <a:ext uri="{FF2B5EF4-FFF2-40B4-BE49-F238E27FC236}">
                  <a16:creationId xmlns:a16="http://schemas.microsoft.com/office/drawing/2014/main" id="{F8AE33DF-4319-45F4-A184-8C61154F1F4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265861" y="31480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123">
              <a:extLst>
                <a:ext uri="{FF2B5EF4-FFF2-40B4-BE49-F238E27FC236}">
                  <a16:creationId xmlns:a16="http://schemas.microsoft.com/office/drawing/2014/main" id="{203B12AA-A3BD-4B7B-B036-18BB7723405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948302" y="-1605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130">
              <a:extLst>
                <a:ext uri="{FF2B5EF4-FFF2-40B4-BE49-F238E27FC236}">
                  <a16:creationId xmlns:a16="http://schemas.microsoft.com/office/drawing/2014/main" id="{8B3AB77A-1475-48E6-B794-BAFBE891FF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457212" y="6003065"/>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135">
              <a:extLst>
                <a:ext uri="{FF2B5EF4-FFF2-40B4-BE49-F238E27FC236}">
                  <a16:creationId xmlns:a16="http://schemas.microsoft.com/office/drawing/2014/main" id="{799215C2-6C9A-474F-A5A4-C0B64A7F8B1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297174" y="77898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25">
              <a:extLst>
                <a:ext uri="{FF2B5EF4-FFF2-40B4-BE49-F238E27FC236}">
                  <a16:creationId xmlns:a16="http://schemas.microsoft.com/office/drawing/2014/main" id="{4CE3BA64-0E28-4234-BB1F-291B7970985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004155" y="647184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31">
              <a:extLst>
                <a:ext uri="{FF2B5EF4-FFF2-40B4-BE49-F238E27FC236}">
                  <a16:creationId xmlns:a16="http://schemas.microsoft.com/office/drawing/2014/main" id="{67D91C73-C376-4277-9EFD-9FD0470AD26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983078" y="625470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41">
              <a:extLst>
                <a:ext uri="{FF2B5EF4-FFF2-40B4-BE49-F238E27FC236}">
                  <a16:creationId xmlns:a16="http://schemas.microsoft.com/office/drawing/2014/main" id="{3B663AEA-3170-47F1-999C-74A61A961D5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770511" y="612445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49">
              <a:extLst>
                <a:ext uri="{FF2B5EF4-FFF2-40B4-BE49-F238E27FC236}">
                  <a16:creationId xmlns:a16="http://schemas.microsoft.com/office/drawing/2014/main" id="{D1A61960-42E0-4162-9516-2A7EC18F973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756772" y="648150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70">
              <a:extLst>
                <a:ext uri="{FF2B5EF4-FFF2-40B4-BE49-F238E27FC236}">
                  <a16:creationId xmlns:a16="http://schemas.microsoft.com/office/drawing/2014/main" id="{409D0999-B4C1-4806-8388-89F9DA6CB11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467350" y="622028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85">
              <a:extLst>
                <a:ext uri="{FF2B5EF4-FFF2-40B4-BE49-F238E27FC236}">
                  <a16:creationId xmlns:a16="http://schemas.microsoft.com/office/drawing/2014/main" id="{D281BE1A-6972-4D40-B89F-7D3B35E0AB8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470756" y="640817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87">
              <a:extLst>
                <a:ext uri="{FF2B5EF4-FFF2-40B4-BE49-F238E27FC236}">
                  <a16:creationId xmlns:a16="http://schemas.microsoft.com/office/drawing/2014/main" id="{101325E8-3735-4D9E-AD4A-940C5B14F12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458235" y="663121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03">
              <a:extLst>
                <a:ext uri="{FF2B5EF4-FFF2-40B4-BE49-F238E27FC236}">
                  <a16:creationId xmlns:a16="http://schemas.microsoft.com/office/drawing/2014/main" id="{0B6F7609-A46F-495F-ACA3-C299FBDD271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854548" y="595928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17">
              <a:extLst>
                <a:ext uri="{FF2B5EF4-FFF2-40B4-BE49-F238E27FC236}">
                  <a16:creationId xmlns:a16="http://schemas.microsoft.com/office/drawing/2014/main" id="{A0A8F5DC-6AEA-4EE6-B393-417DA1EDA61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264991" y="595053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118">
              <a:extLst>
                <a:ext uri="{FF2B5EF4-FFF2-40B4-BE49-F238E27FC236}">
                  <a16:creationId xmlns:a16="http://schemas.microsoft.com/office/drawing/2014/main" id="{7EEFD3A9-D993-4A34-849E-2CC00645F7C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588812" y="671921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8">
              <a:extLst>
                <a:ext uri="{FF2B5EF4-FFF2-40B4-BE49-F238E27FC236}">
                  <a16:creationId xmlns:a16="http://schemas.microsoft.com/office/drawing/2014/main" id="{35CA5C8C-D72C-482D-9453-B29DFEEE42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801441" y="848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8">
              <a:extLst>
                <a:ext uri="{FF2B5EF4-FFF2-40B4-BE49-F238E27FC236}">
                  <a16:creationId xmlns:a16="http://schemas.microsoft.com/office/drawing/2014/main" id="{9A71EDCD-24BC-4A17-9B64-DC1E2858A8B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301618" y="7068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106">
              <a:extLst>
                <a:ext uri="{FF2B5EF4-FFF2-40B4-BE49-F238E27FC236}">
                  <a16:creationId xmlns:a16="http://schemas.microsoft.com/office/drawing/2014/main" id="{A50F6063-95E3-4BDF-B880-F33DCD1E2C2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042638" y="603451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106">
              <a:extLst>
                <a:ext uri="{FF2B5EF4-FFF2-40B4-BE49-F238E27FC236}">
                  <a16:creationId xmlns:a16="http://schemas.microsoft.com/office/drawing/2014/main" id="{E1FA8E71-2DDE-4E51-9875-B964A693460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981244" y="668767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8">
              <a:extLst>
                <a:ext uri="{FF2B5EF4-FFF2-40B4-BE49-F238E27FC236}">
                  <a16:creationId xmlns:a16="http://schemas.microsoft.com/office/drawing/2014/main" id="{3B992048-CE4D-4C79-8265-F49ACF10D0D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63942" y="668396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26">
              <a:extLst>
                <a:ext uri="{FF2B5EF4-FFF2-40B4-BE49-F238E27FC236}">
                  <a16:creationId xmlns:a16="http://schemas.microsoft.com/office/drawing/2014/main" id="{0A5309F9-3D88-4474-ABD7-B61C20EEAA2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43484" y="136050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28">
              <a:extLst>
                <a:ext uri="{FF2B5EF4-FFF2-40B4-BE49-F238E27FC236}">
                  <a16:creationId xmlns:a16="http://schemas.microsoft.com/office/drawing/2014/main" id="{FBDEBED8-29DF-4480-8174-2215AF3EDBF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21044" y="157501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30">
              <a:extLst>
                <a:ext uri="{FF2B5EF4-FFF2-40B4-BE49-F238E27FC236}">
                  <a16:creationId xmlns:a16="http://schemas.microsoft.com/office/drawing/2014/main" id="{3444EF1F-615A-46FF-ABD9-F8C3E27AF1E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96294" y="111811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43">
              <a:extLst>
                <a:ext uri="{FF2B5EF4-FFF2-40B4-BE49-F238E27FC236}">
                  <a16:creationId xmlns:a16="http://schemas.microsoft.com/office/drawing/2014/main" id="{47063C05-57F6-44CA-9FD0-6206D1A0C4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10286" y="82600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51">
              <a:extLst>
                <a:ext uri="{FF2B5EF4-FFF2-40B4-BE49-F238E27FC236}">
                  <a16:creationId xmlns:a16="http://schemas.microsoft.com/office/drawing/2014/main" id="{73C07EAB-D311-4701-AF3F-FB2F55FEC87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83255" y="980422"/>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52">
              <a:extLst>
                <a:ext uri="{FF2B5EF4-FFF2-40B4-BE49-F238E27FC236}">
                  <a16:creationId xmlns:a16="http://schemas.microsoft.com/office/drawing/2014/main" id="{26072D6D-FE3B-47A4-8F9D-711D9F61723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44608" y="351433"/>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53">
              <a:extLst>
                <a:ext uri="{FF2B5EF4-FFF2-40B4-BE49-F238E27FC236}">
                  <a16:creationId xmlns:a16="http://schemas.microsoft.com/office/drawing/2014/main" id="{0FAA55A3-30BC-408E-8D76-63F4A114E3E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61226" y="1279031"/>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54">
              <a:extLst>
                <a:ext uri="{FF2B5EF4-FFF2-40B4-BE49-F238E27FC236}">
                  <a16:creationId xmlns:a16="http://schemas.microsoft.com/office/drawing/2014/main" id="{94A75CDE-F5FD-4343-800E-D6683426D7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32064" y="54816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55">
              <a:extLst>
                <a:ext uri="{FF2B5EF4-FFF2-40B4-BE49-F238E27FC236}">
                  <a16:creationId xmlns:a16="http://schemas.microsoft.com/office/drawing/2014/main" id="{BDB3210B-EBD6-49C4-B615-F17B281B029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71201" y="158782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56">
              <a:extLst>
                <a:ext uri="{FF2B5EF4-FFF2-40B4-BE49-F238E27FC236}">
                  <a16:creationId xmlns:a16="http://schemas.microsoft.com/office/drawing/2014/main" id="{D85BCAD4-3F0F-401D-8253-E514BE040D0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70897" y="2417862"/>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57">
              <a:extLst>
                <a:ext uri="{FF2B5EF4-FFF2-40B4-BE49-F238E27FC236}">
                  <a16:creationId xmlns:a16="http://schemas.microsoft.com/office/drawing/2014/main" id="{176EC456-36D0-4751-86EE-E8E5D48EBBF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57350" y="17975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59">
              <a:extLst>
                <a:ext uri="{FF2B5EF4-FFF2-40B4-BE49-F238E27FC236}">
                  <a16:creationId xmlns:a16="http://schemas.microsoft.com/office/drawing/2014/main" id="{E6CC98B0-1624-48FE-98C5-66620ECF7D1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01148" y="1886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60">
              <a:extLst>
                <a:ext uri="{FF2B5EF4-FFF2-40B4-BE49-F238E27FC236}">
                  <a16:creationId xmlns:a16="http://schemas.microsoft.com/office/drawing/2014/main" id="{8D98D9B3-C3C3-42B4-A836-2FDAAF9F240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32031" y="2027365"/>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61">
              <a:extLst>
                <a:ext uri="{FF2B5EF4-FFF2-40B4-BE49-F238E27FC236}">
                  <a16:creationId xmlns:a16="http://schemas.microsoft.com/office/drawing/2014/main" id="{A203AABB-A7B2-4544-88FB-2DB3A7CCC20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38086" y="2261725"/>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78">
              <a:extLst>
                <a:ext uri="{FF2B5EF4-FFF2-40B4-BE49-F238E27FC236}">
                  <a16:creationId xmlns:a16="http://schemas.microsoft.com/office/drawing/2014/main" id="{680D5D17-AC96-4E0F-ADB9-FCE1FF4CE77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90015" y="68643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84">
              <a:extLst>
                <a:ext uri="{FF2B5EF4-FFF2-40B4-BE49-F238E27FC236}">
                  <a16:creationId xmlns:a16="http://schemas.microsoft.com/office/drawing/2014/main" id="{BF0C7978-F9E2-4005-9574-15B3FB55380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71505" y="48184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86">
              <a:extLst>
                <a:ext uri="{FF2B5EF4-FFF2-40B4-BE49-F238E27FC236}">
                  <a16:creationId xmlns:a16="http://schemas.microsoft.com/office/drawing/2014/main" id="{9CC06248-C521-4E65-9620-07D06F89338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38631" y="17805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106">
              <a:extLst>
                <a:ext uri="{FF2B5EF4-FFF2-40B4-BE49-F238E27FC236}">
                  <a16:creationId xmlns:a16="http://schemas.microsoft.com/office/drawing/2014/main" id="{705B6C10-6A43-4BBE-A52C-DC2DAECAF19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17173" y="55445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110">
              <a:extLst>
                <a:ext uri="{FF2B5EF4-FFF2-40B4-BE49-F238E27FC236}">
                  <a16:creationId xmlns:a16="http://schemas.microsoft.com/office/drawing/2014/main" id="{5BA4A0DD-7264-46BB-8644-3C50941C9A3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994897" y="30662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112">
              <a:extLst>
                <a:ext uri="{FF2B5EF4-FFF2-40B4-BE49-F238E27FC236}">
                  <a16:creationId xmlns:a16="http://schemas.microsoft.com/office/drawing/2014/main" id="{B452AC30-E9F4-4529-BD6E-5ADCDA5339E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47692" y="77136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123">
              <a:extLst>
                <a:ext uri="{FF2B5EF4-FFF2-40B4-BE49-F238E27FC236}">
                  <a16:creationId xmlns:a16="http://schemas.microsoft.com/office/drawing/2014/main" id="{68EDA7F2-4EE5-4AEC-A504-CB08F6B9A75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776609" y="179025"/>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130">
              <a:extLst>
                <a:ext uri="{FF2B5EF4-FFF2-40B4-BE49-F238E27FC236}">
                  <a16:creationId xmlns:a16="http://schemas.microsoft.com/office/drawing/2014/main" id="{5E189D22-8F54-46F8-9611-4F1FCC31BD6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749830" y="468274"/>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135">
              <a:extLst>
                <a:ext uri="{FF2B5EF4-FFF2-40B4-BE49-F238E27FC236}">
                  <a16:creationId xmlns:a16="http://schemas.microsoft.com/office/drawing/2014/main" id="{B761794A-7FCE-4DAA-B710-803CA99FAA5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731853" y="748140"/>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9">
              <a:extLst>
                <a:ext uri="{FF2B5EF4-FFF2-40B4-BE49-F238E27FC236}">
                  <a16:creationId xmlns:a16="http://schemas.microsoft.com/office/drawing/2014/main" id="{EC77E2DE-CC58-4107-A404-885D2613A57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25662" y="449523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11">
              <a:extLst>
                <a:ext uri="{FF2B5EF4-FFF2-40B4-BE49-F238E27FC236}">
                  <a16:creationId xmlns:a16="http://schemas.microsoft.com/office/drawing/2014/main" id="{0E497A22-C9CB-4ADE-AE43-9E6768B22B0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15224" y="4232971"/>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17">
              <a:extLst>
                <a:ext uri="{FF2B5EF4-FFF2-40B4-BE49-F238E27FC236}">
                  <a16:creationId xmlns:a16="http://schemas.microsoft.com/office/drawing/2014/main" id="{DE603ADB-B4D2-4A70-B88F-260F1D3186A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11618" y="538723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21">
              <a:extLst>
                <a:ext uri="{FF2B5EF4-FFF2-40B4-BE49-F238E27FC236}">
                  <a16:creationId xmlns:a16="http://schemas.microsoft.com/office/drawing/2014/main" id="{C2878743-161E-4A64-8B65-B4FCBF7B1BD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16553" y="5648994"/>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25">
              <a:extLst>
                <a:ext uri="{FF2B5EF4-FFF2-40B4-BE49-F238E27FC236}">
                  <a16:creationId xmlns:a16="http://schemas.microsoft.com/office/drawing/2014/main" id="{2A12C28B-23E2-44A5-ADB5-361EA984763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80344" y="6419812"/>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29">
              <a:extLst>
                <a:ext uri="{FF2B5EF4-FFF2-40B4-BE49-F238E27FC236}">
                  <a16:creationId xmlns:a16="http://schemas.microsoft.com/office/drawing/2014/main" id="{0C654FE1-36CF-4690-9309-DABBF02F3BA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80250" y="593709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32">
              <a:extLst>
                <a:ext uri="{FF2B5EF4-FFF2-40B4-BE49-F238E27FC236}">
                  <a16:creationId xmlns:a16="http://schemas.microsoft.com/office/drawing/2014/main" id="{69778DD7-B38B-4E4F-8202-45BA1DC3B44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60131" y="3326177"/>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33">
              <a:extLst>
                <a:ext uri="{FF2B5EF4-FFF2-40B4-BE49-F238E27FC236}">
                  <a16:creationId xmlns:a16="http://schemas.microsoft.com/office/drawing/2014/main" id="{BD9887A7-6930-4D93-9DFD-01CA3CFB84B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40265" y="4383009"/>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34">
              <a:extLst>
                <a:ext uri="{FF2B5EF4-FFF2-40B4-BE49-F238E27FC236}">
                  <a16:creationId xmlns:a16="http://schemas.microsoft.com/office/drawing/2014/main" id="{4052AE48-583B-48C9-A247-060CA2896F1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35154" y="5388027"/>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35">
              <a:extLst>
                <a:ext uri="{FF2B5EF4-FFF2-40B4-BE49-F238E27FC236}">
                  <a16:creationId xmlns:a16="http://schemas.microsoft.com/office/drawing/2014/main" id="{9FD5A422-7830-4B7A-A2ED-CA92A12C93D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49868" y="456110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36">
              <a:extLst>
                <a:ext uri="{FF2B5EF4-FFF2-40B4-BE49-F238E27FC236}">
                  <a16:creationId xmlns:a16="http://schemas.microsoft.com/office/drawing/2014/main" id="{F9916F67-3F6A-4C0C-A067-87AF502B9BD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61763" y="6012094"/>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37">
              <a:extLst>
                <a:ext uri="{FF2B5EF4-FFF2-40B4-BE49-F238E27FC236}">
                  <a16:creationId xmlns:a16="http://schemas.microsoft.com/office/drawing/2014/main" id="{F0CE1BEA-482A-497E-B5E5-8285D2A281C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73529" y="3090237"/>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38">
              <a:extLst>
                <a:ext uri="{FF2B5EF4-FFF2-40B4-BE49-F238E27FC236}">
                  <a16:creationId xmlns:a16="http://schemas.microsoft.com/office/drawing/2014/main" id="{183BC246-BF63-4530-91A0-7BC015C6FCB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41440" y="4865727"/>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39">
              <a:extLst>
                <a:ext uri="{FF2B5EF4-FFF2-40B4-BE49-F238E27FC236}">
                  <a16:creationId xmlns:a16="http://schemas.microsoft.com/office/drawing/2014/main" id="{9377B4B9-6ED2-4872-9CFB-829BA2BEB49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63953" y="5048361"/>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40">
              <a:extLst>
                <a:ext uri="{FF2B5EF4-FFF2-40B4-BE49-F238E27FC236}">
                  <a16:creationId xmlns:a16="http://schemas.microsoft.com/office/drawing/2014/main" id="{0247E12E-39D9-4F0A-9185-30B9196F1FB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28512" y="2628155"/>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41">
              <a:extLst>
                <a:ext uri="{FF2B5EF4-FFF2-40B4-BE49-F238E27FC236}">
                  <a16:creationId xmlns:a16="http://schemas.microsoft.com/office/drawing/2014/main" id="{BFEB6B5F-CFDA-4E9B-9679-E2FE14DCCD6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61763" y="6244102"/>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42">
              <a:extLst>
                <a:ext uri="{FF2B5EF4-FFF2-40B4-BE49-F238E27FC236}">
                  <a16:creationId xmlns:a16="http://schemas.microsoft.com/office/drawing/2014/main" id="{C7748D9D-4952-4BDA-A2D2-79CCCEBF3BF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49931" y="5562118"/>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44">
              <a:extLst>
                <a:ext uri="{FF2B5EF4-FFF2-40B4-BE49-F238E27FC236}">
                  <a16:creationId xmlns:a16="http://schemas.microsoft.com/office/drawing/2014/main" id="{EEB14017-87F5-46EA-991E-69B78C60FD5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53721" y="404624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45">
              <a:extLst>
                <a:ext uri="{FF2B5EF4-FFF2-40B4-BE49-F238E27FC236}">
                  <a16:creationId xmlns:a16="http://schemas.microsoft.com/office/drawing/2014/main" id="{0289F161-F1B2-45F1-9E6E-79B9FB2CD8D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31570" y="580207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46">
              <a:extLst>
                <a:ext uri="{FF2B5EF4-FFF2-40B4-BE49-F238E27FC236}">
                  <a16:creationId xmlns:a16="http://schemas.microsoft.com/office/drawing/2014/main" id="{22AEAE03-AEFB-44B9-84C4-4108C54D951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40871" y="286077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2" name="Freeform 47">
              <a:extLst>
                <a:ext uri="{FF2B5EF4-FFF2-40B4-BE49-F238E27FC236}">
                  <a16:creationId xmlns:a16="http://schemas.microsoft.com/office/drawing/2014/main" id="{AC29BBAF-F380-49E2-A981-6892986B865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38774" y="3815119"/>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3" name="Freeform 48">
              <a:extLst>
                <a:ext uri="{FF2B5EF4-FFF2-40B4-BE49-F238E27FC236}">
                  <a16:creationId xmlns:a16="http://schemas.microsoft.com/office/drawing/2014/main" id="{AA66B5C6-6339-49B7-B4DD-55A23AE2443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34031" y="35816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4" name="Freeform 49">
              <a:extLst>
                <a:ext uri="{FF2B5EF4-FFF2-40B4-BE49-F238E27FC236}">
                  <a16:creationId xmlns:a16="http://schemas.microsoft.com/office/drawing/2014/main" id="{914C6C7D-5E58-4233-8DDA-A30F9CCCDB3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32645" y="6473317"/>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5" name="Freeform 70">
              <a:extLst>
                <a:ext uri="{FF2B5EF4-FFF2-40B4-BE49-F238E27FC236}">
                  <a16:creationId xmlns:a16="http://schemas.microsoft.com/office/drawing/2014/main" id="{F714D64F-6362-4339-A494-157C35F1B3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96386" y="6212095"/>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6" name="Freeform 85">
              <a:extLst>
                <a:ext uri="{FF2B5EF4-FFF2-40B4-BE49-F238E27FC236}">
                  <a16:creationId xmlns:a16="http://schemas.microsoft.com/office/drawing/2014/main" id="{291AFE89-581C-4100-9E75-FBFE3B3CAAC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99792" y="6399989"/>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7" name="Freeform 87">
              <a:extLst>
                <a:ext uri="{FF2B5EF4-FFF2-40B4-BE49-F238E27FC236}">
                  <a16:creationId xmlns:a16="http://schemas.microsoft.com/office/drawing/2014/main" id="{AD4A100C-BD8A-47B9-98DF-A89593D4B8E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87271" y="6623023"/>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8" name="Freeform 103">
              <a:extLst>
                <a:ext uri="{FF2B5EF4-FFF2-40B4-BE49-F238E27FC236}">
                  <a16:creationId xmlns:a16="http://schemas.microsoft.com/office/drawing/2014/main" id="{67CF13AE-D393-4F1F-A0D4-CB4EF09D645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894074" y="6089438"/>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9" name="Freeform 117">
              <a:extLst>
                <a:ext uri="{FF2B5EF4-FFF2-40B4-BE49-F238E27FC236}">
                  <a16:creationId xmlns:a16="http://schemas.microsoft.com/office/drawing/2014/main" id="{1C40F757-52FD-4397-8D3B-BAAE3CAA852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994027" y="594234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0" name="Freeform 118">
              <a:extLst>
                <a:ext uri="{FF2B5EF4-FFF2-40B4-BE49-F238E27FC236}">
                  <a16:creationId xmlns:a16="http://schemas.microsoft.com/office/drawing/2014/main" id="{AFB44554-A46E-4ABF-985F-9F1373F4FBF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943786" y="6654259"/>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1" name="Freeform 119">
              <a:extLst>
                <a:ext uri="{FF2B5EF4-FFF2-40B4-BE49-F238E27FC236}">
                  <a16:creationId xmlns:a16="http://schemas.microsoft.com/office/drawing/2014/main" id="{9D73DFC7-DA1B-4BB7-BEED-58964E7C4CF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908876" y="6385847"/>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2" name="Freeform 139">
              <a:extLst>
                <a:ext uri="{FF2B5EF4-FFF2-40B4-BE49-F238E27FC236}">
                  <a16:creationId xmlns:a16="http://schemas.microsoft.com/office/drawing/2014/main" id="{7A79C604-3A80-4307-8135-1E598DE8D65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655363" y="6524517"/>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3" name="Freeform 144">
              <a:extLst>
                <a:ext uri="{FF2B5EF4-FFF2-40B4-BE49-F238E27FC236}">
                  <a16:creationId xmlns:a16="http://schemas.microsoft.com/office/drawing/2014/main" id="{4BA84D6B-68D3-4CB8-B469-DE762E2A85D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638961" y="597228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4" name="Freeform 145">
              <a:extLst>
                <a:ext uri="{FF2B5EF4-FFF2-40B4-BE49-F238E27FC236}">
                  <a16:creationId xmlns:a16="http://schemas.microsoft.com/office/drawing/2014/main" id="{7E545DE1-7FB2-4352-B269-221E9F9B038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634532" y="626399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5" name="Freeform 8">
              <a:extLst>
                <a:ext uri="{FF2B5EF4-FFF2-40B4-BE49-F238E27FC236}">
                  <a16:creationId xmlns:a16="http://schemas.microsoft.com/office/drawing/2014/main" id="{0C828C7E-B8E1-49AA-B347-6718A2E5947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661075" y="671375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6" name="Freeform 8">
              <a:extLst>
                <a:ext uri="{FF2B5EF4-FFF2-40B4-BE49-F238E27FC236}">
                  <a16:creationId xmlns:a16="http://schemas.microsoft.com/office/drawing/2014/main" id="{C9F0AA56-EBC6-4DFF-B579-0C273C4EC7D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32671" y="-3110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7" name="Freeform 8">
              <a:extLst>
                <a:ext uri="{FF2B5EF4-FFF2-40B4-BE49-F238E27FC236}">
                  <a16:creationId xmlns:a16="http://schemas.microsoft.com/office/drawing/2014/main" id="{525179BD-87FA-498D-B2FA-1D9E181B49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30654" y="6250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8" name="Freeform 106">
              <a:extLst>
                <a:ext uri="{FF2B5EF4-FFF2-40B4-BE49-F238E27FC236}">
                  <a16:creationId xmlns:a16="http://schemas.microsoft.com/office/drawing/2014/main" id="{E2B5DFEF-C92E-4975-982C-D4504C54644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741807" y="2746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9" name="Freeform 106">
              <a:extLst>
                <a:ext uri="{FF2B5EF4-FFF2-40B4-BE49-F238E27FC236}">
                  <a16:creationId xmlns:a16="http://schemas.microsoft.com/office/drawing/2014/main" id="{5D39FC93-96CA-4E79-A082-390E743ABFE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78712" y="673212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0" name="Freeform 49">
              <a:extLst>
                <a:ext uri="{FF2B5EF4-FFF2-40B4-BE49-F238E27FC236}">
                  <a16:creationId xmlns:a16="http://schemas.microsoft.com/office/drawing/2014/main" id="{59433BE7-B138-4615-8446-988E3A0D08D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526409" y="6022393"/>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1" name="Freeform 79">
              <a:extLst>
                <a:ext uri="{FF2B5EF4-FFF2-40B4-BE49-F238E27FC236}">
                  <a16:creationId xmlns:a16="http://schemas.microsoft.com/office/drawing/2014/main" id="{AC55C102-8DA9-4DED-8CC8-68BB989D4CF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135591" y="57651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2" name="Freeform 8">
              <a:extLst>
                <a:ext uri="{FF2B5EF4-FFF2-40B4-BE49-F238E27FC236}">
                  <a16:creationId xmlns:a16="http://schemas.microsoft.com/office/drawing/2014/main" id="{19B613BA-F30F-4698-BA0F-4226411C4D1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386571" y="606824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3" name="Freeform 8">
              <a:extLst>
                <a:ext uri="{FF2B5EF4-FFF2-40B4-BE49-F238E27FC236}">
                  <a16:creationId xmlns:a16="http://schemas.microsoft.com/office/drawing/2014/main" id="{59A74170-99E7-46E2-9894-5C333A3B3A0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83793" y="59844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4" name="Freeform 18">
              <a:extLst>
                <a:ext uri="{FF2B5EF4-FFF2-40B4-BE49-F238E27FC236}">
                  <a16:creationId xmlns:a16="http://schemas.microsoft.com/office/drawing/2014/main" id="{04D535B9-FCF5-4E7A-8947-FCDAA566E59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864599" y="82171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96" name="Freeform 40">
            <a:extLst>
              <a:ext uri="{FF2B5EF4-FFF2-40B4-BE49-F238E27FC236}">
                <a16:creationId xmlns:a16="http://schemas.microsoft.com/office/drawing/2014/main" id="{37C2AB3F-01D0-4939-889E-F4B0574F85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29331" y="3549975"/>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5" name="Content Placeholder 2">
            <a:extLst>
              <a:ext uri="{FF2B5EF4-FFF2-40B4-BE49-F238E27FC236}">
                <a16:creationId xmlns:a16="http://schemas.microsoft.com/office/drawing/2014/main" id="{E045BDC3-6F75-44CB-82D2-DD4FB6E855F2}"/>
              </a:ext>
            </a:extLst>
          </p:cNvPr>
          <p:cNvGraphicFramePr>
            <a:graphicFrameLocks noGrp="1"/>
          </p:cNvGraphicFramePr>
          <p:nvPr>
            <p:ph idx="1"/>
            <p:extLst>
              <p:ext uri="{D42A27DB-BD31-4B8C-83A1-F6EECF244321}">
                <p14:modId xmlns:p14="http://schemas.microsoft.com/office/powerpoint/2010/main" val="2394718807"/>
              </p:ext>
            </p:extLst>
          </p:nvPr>
        </p:nvGraphicFramePr>
        <p:xfrm>
          <a:off x="5372584" y="1443272"/>
          <a:ext cx="5409716" cy="4053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1226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F4A234-29BA-4B70-BFC0-64FBB64F2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52AD0F-BCED-C54F-A5E2-922EB0310A65}"/>
              </a:ext>
            </a:extLst>
          </p:cNvPr>
          <p:cNvSpPr>
            <a:spLocks noGrp="1"/>
          </p:cNvSpPr>
          <p:nvPr>
            <p:ph type="title"/>
          </p:nvPr>
        </p:nvSpPr>
        <p:spPr>
          <a:xfrm>
            <a:off x="1422399" y="701749"/>
            <a:ext cx="9343065" cy="999460"/>
          </a:xfrm>
        </p:spPr>
        <p:txBody>
          <a:bodyPr>
            <a:normAutofit/>
          </a:bodyPr>
          <a:lstStyle/>
          <a:p>
            <a:pPr algn="ctr"/>
            <a:r>
              <a:rPr lang="en-US" sz="3700"/>
              <a:t>Question 2: Modern-Day Civic Friendships</a:t>
            </a:r>
          </a:p>
        </p:txBody>
      </p:sp>
      <p:sp>
        <p:nvSpPr>
          <p:cNvPr id="11" name="Rectangle 10">
            <a:extLst>
              <a:ext uri="{FF2B5EF4-FFF2-40B4-BE49-F238E27FC236}">
                <a16:creationId xmlns:a16="http://schemas.microsoft.com/office/drawing/2014/main" id="{CDA16EB2-8F47-4759-A206-DA4D0FF38E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1"/>
            <a:ext cx="12192000" cy="49911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9473364-C2E6-44D5-A9EB-8ADFE1CB6321}"/>
              </a:ext>
            </a:extLst>
          </p:cNvPr>
          <p:cNvGraphicFramePr>
            <a:graphicFrameLocks noGrp="1"/>
          </p:cNvGraphicFramePr>
          <p:nvPr>
            <p:ph idx="1"/>
            <p:extLst>
              <p:ext uri="{D42A27DB-BD31-4B8C-83A1-F6EECF244321}">
                <p14:modId xmlns:p14="http://schemas.microsoft.com/office/powerpoint/2010/main" val="2908423869"/>
              </p:ext>
            </p:extLst>
          </p:nvPr>
        </p:nvGraphicFramePr>
        <p:xfrm>
          <a:off x="571500" y="2372659"/>
          <a:ext cx="11049000" cy="3901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5311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8C74-C1D2-0245-90EA-2B760EC5B908}"/>
              </a:ext>
            </a:extLst>
          </p:cNvPr>
          <p:cNvSpPr>
            <a:spLocks noGrp="1"/>
          </p:cNvSpPr>
          <p:nvPr>
            <p:ph type="title"/>
          </p:nvPr>
        </p:nvSpPr>
        <p:spPr/>
        <p:txBody>
          <a:bodyPr/>
          <a:lstStyle/>
          <a:p>
            <a:r>
              <a:rPr lang="en-US" dirty="0"/>
              <a:t>The Purposes of Civic Friendship</a:t>
            </a:r>
          </a:p>
        </p:txBody>
      </p:sp>
      <p:graphicFrame>
        <p:nvGraphicFramePr>
          <p:cNvPr id="5" name="Content Placeholder 2">
            <a:extLst>
              <a:ext uri="{FF2B5EF4-FFF2-40B4-BE49-F238E27FC236}">
                <a16:creationId xmlns:a16="http://schemas.microsoft.com/office/drawing/2014/main" id="{149E51B3-07E2-43F5-8898-E7F1C5663D69}"/>
              </a:ext>
            </a:extLst>
          </p:cNvPr>
          <p:cNvGraphicFramePr>
            <a:graphicFrameLocks noGrp="1"/>
          </p:cNvGraphicFramePr>
          <p:nvPr>
            <p:ph idx="1"/>
          </p:nvPr>
        </p:nvGraphicFramePr>
        <p:xfrm>
          <a:off x="1069848" y="1874520"/>
          <a:ext cx="963401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7978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6F53D3C3-F24F-4317-98B6-A05ECD3044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descr="Large skydiving group mid-air">
            <a:extLst>
              <a:ext uri="{FF2B5EF4-FFF2-40B4-BE49-F238E27FC236}">
                <a16:creationId xmlns:a16="http://schemas.microsoft.com/office/drawing/2014/main" id="{9C403419-AFFA-4C32-BAA9-E9F1D22C70F7}"/>
              </a:ext>
            </a:extLst>
          </p:cNvPr>
          <p:cNvPicPr>
            <a:picLocks noChangeAspect="1"/>
          </p:cNvPicPr>
          <p:nvPr/>
        </p:nvPicPr>
        <p:blipFill rotWithShape="1">
          <a:blip r:embed="rId2">
            <a:alphaModFix amt="60000"/>
          </a:blip>
          <a:srcRect l="24977" r="23809"/>
          <a:stretch/>
        </p:blipFill>
        <p:spPr>
          <a:xfrm>
            <a:off x="-1" y="1"/>
            <a:ext cx="5295331" cy="6875834"/>
          </a:xfrm>
          <a:prstGeom prst="rect">
            <a:avLst/>
          </a:prstGeom>
        </p:spPr>
      </p:pic>
      <p:sp>
        <p:nvSpPr>
          <p:cNvPr id="2" name="Title 1">
            <a:extLst>
              <a:ext uri="{FF2B5EF4-FFF2-40B4-BE49-F238E27FC236}">
                <a16:creationId xmlns:a16="http://schemas.microsoft.com/office/drawing/2014/main" id="{39AD4F67-45BA-FE4E-B94C-F6C51EBDD874}"/>
              </a:ext>
            </a:extLst>
          </p:cNvPr>
          <p:cNvSpPr>
            <a:spLocks noGrp="1"/>
          </p:cNvSpPr>
          <p:nvPr>
            <p:ph type="title"/>
          </p:nvPr>
        </p:nvSpPr>
        <p:spPr>
          <a:xfrm>
            <a:off x="591674" y="1395699"/>
            <a:ext cx="4223965" cy="4111831"/>
          </a:xfrm>
        </p:spPr>
        <p:txBody>
          <a:bodyPr>
            <a:normAutofit/>
          </a:bodyPr>
          <a:lstStyle/>
          <a:p>
            <a:pPr algn="ctr"/>
            <a:r>
              <a:rPr lang="en-US">
                <a:solidFill>
                  <a:srgbClr val="FFFFFF"/>
                </a:solidFill>
              </a:rPr>
              <a:t>Virtues that Contribute to Civic Friendship</a:t>
            </a:r>
          </a:p>
        </p:txBody>
      </p:sp>
      <p:sp>
        <p:nvSpPr>
          <p:cNvPr id="16" name="Content Placeholder 2">
            <a:extLst>
              <a:ext uri="{FF2B5EF4-FFF2-40B4-BE49-F238E27FC236}">
                <a16:creationId xmlns:a16="http://schemas.microsoft.com/office/drawing/2014/main" id="{9B44F84D-D4C3-1B46-89C9-87DBA559B67F}"/>
              </a:ext>
            </a:extLst>
          </p:cNvPr>
          <p:cNvSpPr>
            <a:spLocks noGrp="1"/>
          </p:cNvSpPr>
          <p:nvPr>
            <p:ph idx="1"/>
          </p:nvPr>
        </p:nvSpPr>
        <p:spPr>
          <a:xfrm>
            <a:off x="6096000" y="876300"/>
            <a:ext cx="5219700" cy="5105400"/>
          </a:xfrm>
        </p:spPr>
        <p:txBody>
          <a:bodyPr>
            <a:normAutofit/>
          </a:bodyPr>
          <a:lstStyle/>
          <a:p>
            <a:r>
              <a:rPr lang="en-US"/>
              <a:t>Open-mindedness, intellectual humility</a:t>
            </a:r>
          </a:p>
          <a:p>
            <a:r>
              <a:rPr lang="en-US"/>
              <a:t>Charity, empathy, perspective-taking</a:t>
            </a:r>
          </a:p>
          <a:p>
            <a:r>
              <a:rPr lang="en-US"/>
              <a:t>Forgiveness, generosity</a:t>
            </a:r>
          </a:p>
        </p:txBody>
      </p:sp>
    </p:spTree>
    <p:extLst>
      <p:ext uri="{BB962C8B-B14F-4D97-AF65-F5344CB8AC3E}">
        <p14:creationId xmlns:p14="http://schemas.microsoft.com/office/powerpoint/2010/main" val="2837449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80BC15-6F3E-4EDC-BB73-20706F743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7BF954-4D19-EF42-9FEF-45AEEAE41170}"/>
              </a:ext>
            </a:extLst>
          </p:cNvPr>
          <p:cNvSpPr>
            <a:spLocks noGrp="1"/>
          </p:cNvSpPr>
          <p:nvPr>
            <p:ph type="title"/>
          </p:nvPr>
        </p:nvSpPr>
        <p:spPr>
          <a:xfrm>
            <a:off x="877326" y="1105647"/>
            <a:ext cx="3782139" cy="3621741"/>
          </a:xfrm>
        </p:spPr>
        <p:txBody>
          <a:bodyPr>
            <a:normAutofit/>
          </a:bodyPr>
          <a:lstStyle/>
          <a:p>
            <a:pPr algn="ctr"/>
            <a:r>
              <a:rPr lang="en-US" dirty="0"/>
              <a:t>Anti-</a:t>
            </a:r>
            <a:r>
              <a:rPr lang="en-US" dirty="0" err="1"/>
              <a:t>Vaxxing</a:t>
            </a:r>
            <a:r>
              <a:rPr lang="en-US" dirty="0"/>
              <a:t>/Anti-Masking vs. Religious Conflict</a:t>
            </a:r>
            <a:endParaRPr lang="en-US"/>
          </a:p>
        </p:txBody>
      </p:sp>
      <p:grpSp>
        <p:nvGrpSpPr>
          <p:cNvPr id="11" name="Group 10">
            <a:extLst>
              <a:ext uri="{FF2B5EF4-FFF2-40B4-BE49-F238E27FC236}">
                <a16:creationId xmlns:a16="http://schemas.microsoft.com/office/drawing/2014/main" id="{4C8A8758-6178-4720-BC90-28C23033FAB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5813314"/>
            <a:ext cx="12192031" cy="653700"/>
            <a:chOff x="0" y="5833367"/>
            <a:chExt cx="12243348" cy="653700"/>
          </a:xfrm>
        </p:grpSpPr>
        <p:sp>
          <p:nvSpPr>
            <p:cNvPr id="12"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32866" y="626674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958428" y="58385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70691" y="584998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198566" y="592668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83918" y="586222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665993" y="586548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34969" y="58672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07232" y="58777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45291" y="583336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572383" y="616744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90525" y="613684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67876" y="61336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43018" y="616458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880494" y="620600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076791" y="621197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48831" y="61180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277721" y="619248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699219" y="592543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443340" y="58622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325078" y="588477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255785" y="597086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038154" y="591497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556561" y="592149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50229" y="59239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231821" y="592394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425006" y="59239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877354" y="592394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074567" y="593047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734759" y="593378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914652" y="593945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463918" y="593945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852139" y="598514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618593" y="5985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281447" y="599086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976684" y="600310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537628" y="60063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354193" y="594708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822857" y="624904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537067" y="62600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314022" y="623814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250834" y="624997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225618" y="624997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752808" y="625324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00604" y="625324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507420" y="626221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568517" y="627408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268636" y="627772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016079" y="628017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537627" y="628669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995618" y="628996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66179" y="631689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793248" y="632015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061757" y="631689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271778" y="632260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727269" y="62805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6018" y="5842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0" y="605725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137524" y="594290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719407" y="595169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528670" y="623115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456267" y="596352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83488" y="631039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578638" y="599620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230164" y="5950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858039" y="602749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843391" y="596303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334906" y="599568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951575" y="596804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066705" y="597854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551876" y="59662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311861" y="62805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050053" y="628384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683480" y="626711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539967" y="630682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736264" y="631279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397411" y="628546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864771" y="626918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358692" y="602625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02813" y="5963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928451" y="603325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915258" y="60716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697627" y="601578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216034" y="602231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409702" y="602476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891294" y="602476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084479" y="602475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536827" y="60247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734040" y="603128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23391" y="604026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511612" y="608596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278066" y="60859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940920" y="60916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491632" y="632059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187481" y="634382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973495" y="633895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910307" y="635079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885091" y="635079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412281" y="635405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360077" y="635405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166893" y="636303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128899" y="629281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928109" y="6378537"/>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675552" y="638098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655091" y="639077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425652" y="641770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88143" y="633196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37">
              <a:extLst>
                <a:ext uri="{FF2B5EF4-FFF2-40B4-BE49-F238E27FC236}">
                  <a16:creationId xmlns:a16="http://schemas.microsoft.com/office/drawing/2014/main" id="{A66BC798-DA88-404E-ABF9-4334D68972A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2115740" y="606433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Content Placeholder 2">
            <a:extLst>
              <a:ext uri="{FF2B5EF4-FFF2-40B4-BE49-F238E27FC236}">
                <a16:creationId xmlns:a16="http://schemas.microsoft.com/office/drawing/2014/main" id="{F17BD5F4-D93E-4045-9D28-C21160BD209D}"/>
              </a:ext>
            </a:extLst>
          </p:cNvPr>
          <p:cNvGraphicFramePr>
            <a:graphicFrameLocks noGrp="1"/>
          </p:cNvGraphicFramePr>
          <p:nvPr>
            <p:ph idx="1"/>
            <p:extLst>
              <p:ext uri="{D42A27DB-BD31-4B8C-83A1-F6EECF244321}">
                <p14:modId xmlns:p14="http://schemas.microsoft.com/office/powerpoint/2010/main" val="4132760534"/>
              </p:ext>
            </p:extLst>
          </p:nvPr>
        </p:nvGraphicFramePr>
        <p:xfrm>
          <a:off x="5074567" y="876300"/>
          <a:ext cx="6525661" cy="4531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6452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F4A234-29BA-4B70-BFC0-64FBB64F2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1662B-AD64-4C41-93FB-282F6BC61FB0}"/>
              </a:ext>
            </a:extLst>
          </p:cNvPr>
          <p:cNvSpPr>
            <a:spLocks noGrp="1"/>
          </p:cNvSpPr>
          <p:nvPr>
            <p:ph type="title"/>
          </p:nvPr>
        </p:nvSpPr>
        <p:spPr>
          <a:xfrm>
            <a:off x="1422399" y="701749"/>
            <a:ext cx="9343065" cy="999460"/>
          </a:xfrm>
        </p:spPr>
        <p:txBody>
          <a:bodyPr>
            <a:normAutofit/>
          </a:bodyPr>
          <a:lstStyle/>
          <a:p>
            <a:pPr algn="ctr"/>
            <a:r>
              <a:rPr lang="en-US" dirty="0"/>
              <a:t>Anti-</a:t>
            </a:r>
            <a:r>
              <a:rPr lang="en-US" dirty="0" err="1"/>
              <a:t>Vaxxing</a:t>
            </a:r>
            <a:r>
              <a:rPr lang="en-US" dirty="0"/>
              <a:t>/Anti-Masking Example</a:t>
            </a:r>
            <a:endParaRPr lang="en-US"/>
          </a:p>
        </p:txBody>
      </p:sp>
      <p:sp>
        <p:nvSpPr>
          <p:cNvPr id="11" name="Rectangle 10">
            <a:extLst>
              <a:ext uri="{FF2B5EF4-FFF2-40B4-BE49-F238E27FC236}">
                <a16:creationId xmlns:a16="http://schemas.microsoft.com/office/drawing/2014/main" id="{CDA16EB2-8F47-4759-A206-DA4D0FF38E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1"/>
            <a:ext cx="12192000" cy="49911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58B8C1E-D300-4D54-B3E3-611DEF98B5B0}"/>
              </a:ext>
            </a:extLst>
          </p:cNvPr>
          <p:cNvGraphicFramePr>
            <a:graphicFrameLocks noGrp="1"/>
          </p:cNvGraphicFramePr>
          <p:nvPr>
            <p:ph idx="1"/>
            <p:extLst>
              <p:ext uri="{D42A27DB-BD31-4B8C-83A1-F6EECF244321}">
                <p14:modId xmlns:p14="http://schemas.microsoft.com/office/powerpoint/2010/main" val="1553334930"/>
              </p:ext>
            </p:extLst>
          </p:nvPr>
        </p:nvGraphicFramePr>
        <p:xfrm>
          <a:off x="571500" y="2372659"/>
          <a:ext cx="11049000" cy="3901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726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AC88F6-55CB-496B-8AD8-9ABD2E6E3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39C95A-0882-8241-B653-A143081B5D5D}"/>
              </a:ext>
            </a:extLst>
          </p:cNvPr>
          <p:cNvSpPr>
            <a:spLocks noGrp="1"/>
          </p:cNvSpPr>
          <p:nvPr>
            <p:ph type="title"/>
          </p:nvPr>
        </p:nvSpPr>
        <p:spPr>
          <a:xfrm>
            <a:off x="1073811" y="498507"/>
            <a:ext cx="6021937" cy="1372823"/>
          </a:xfrm>
        </p:spPr>
        <p:txBody>
          <a:bodyPr>
            <a:normAutofit/>
          </a:bodyPr>
          <a:lstStyle/>
          <a:p>
            <a:r>
              <a:rPr lang="en-US" dirty="0"/>
              <a:t>Question 3: The Motivational Issue</a:t>
            </a:r>
          </a:p>
        </p:txBody>
      </p:sp>
      <p:sp>
        <p:nvSpPr>
          <p:cNvPr id="3" name="Content Placeholder 2">
            <a:extLst>
              <a:ext uri="{FF2B5EF4-FFF2-40B4-BE49-F238E27FC236}">
                <a16:creationId xmlns:a16="http://schemas.microsoft.com/office/drawing/2014/main" id="{0BE84559-B2F0-F94D-A81E-7EE48D43783E}"/>
              </a:ext>
            </a:extLst>
          </p:cNvPr>
          <p:cNvSpPr>
            <a:spLocks noGrp="1"/>
          </p:cNvSpPr>
          <p:nvPr>
            <p:ph idx="1"/>
          </p:nvPr>
        </p:nvSpPr>
        <p:spPr>
          <a:xfrm>
            <a:off x="1073812" y="1871330"/>
            <a:ext cx="6021936" cy="4305634"/>
          </a:xfrm>
        </p:spPr>
        <p:txBody>
          <a:bodyPr>
            <a:normAutofit/>
          </a:bodyPr>
          <a:lstStyle/>
          <a:p>
            <a:r>
              <a:rPr lang="en-US" dirty="0"/>
              <a:t>How can we motivate people to undertake the changes needed to form and sustain civic friendships? </a:t>
            </a:r>
          </a:p>
        </p:txBody>
      </p:sp>
      <p:grpSp>
        <p:nvGrpSpPr>
          <p:cNvPr id="12" name="Group 11">
            <a:extLst>
              <a:ext uri="{FF2B5EF4-FFF2-40B4-BE49-F238E27FC236}">
                <a16:creationId xmlns:a16="http://schemas.microsoft.com/office/drawing/2014/main" id="{1EBB3E56-58E4-4241-80A5-0A3DEA1792F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78159" y="47194"/>
            <a:ext cx="687615" cy="6763668"/>
            <a:chOff x="7571232" y="-41657"/>
            <a:chExt cx="687615" cy="6869541"/>
          </a:xfrm>
        </p:grpSpPr>
        <p:sp>
          <p:nvSpPr>
            <p:cNvPr id="13" name="Freeform 6">
              <a:extLst>
                <a:ext uri="{FF2B5EF4-FFF2-40B4-BE49-F238E27FC236}">
                  <a16:creationId xmlns:a16="http://schemas.microsoft.com/office/drawing/2014/main" id="{3AC22CA4-E875-4C4A-8736-160F02E9C32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109384" y="44594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DA8E99E9-915E-4D1B-86EE-C5E9F3396F7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830612" y="65605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8A8FDF86-381B-4339-AE71-C739F33E534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066015" y="171790"/>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30">
              <a:extLst>
                <a:ext uri="{FF2B5EF4-FFF2-40B4-BE49-F238E27FC236}">
                  <a16:creationId xmlns:a16="http://schemas.microsoft.com/office/drawing/2014/main" id="{89042F4A-7349-4093-838E-857FA6B2BE3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569214" y="6381076"/>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3">
              <a:extLst>
                <a:ext uri="{FF2B5EF4-FFF2-40B4-BE49-F238E27FC236}">
                  <a16:creationId xmlns:a16="http://schemas.microsoft.com/office/drawing/2014/main" id="{D705AD75-E322-41A8-BE03-7027171AC96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786915" y="6718567"/>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1">
              <a:extLst>
                <a:ext uri="{FF2B5EF4-FFF2-40B4-BE49-F238E27FC236}">
                  <a16:creationId xmlns:a16="http://schemas.microsoft.com/office/drawing/2014/main" id="{35514E55-A824-4255-99EC-9DFB1315E61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805474" y="6471184"/>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3">
              <a:extLst>
                <a:ext uri="{FF2B5EF4-FFF2-40B4-BE49-F238E27FC236}">
                  <a16:creationId xmlns:a16="http://schemas.microsoft.com/office/drawing/2014/main" id="{C22CD2BF-BA4E-4802-9D93-23FBB170093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776307" y="620655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5">
              <a:extLst>
                <a:ext uri="{FF2B5EF4-FFF2-40B4-BE49-F238E27FC236}">
                  <a16:creationId xmlns:a16="http://schemas.microsoft.com/office/drawing/2014/main" id="{AE44CECE-5DC6-484C-941F-ADFB1DE2034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772902" y="600674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6">
              <a:extLst>
                <a:ext uri="{FF2B5EF4-FFF2-40B4-BE49-F238E27FC236}">
                  <a16:creationId xmlns:a16="http://schemas.microsoft.com/office/drawing/2014/main" id="{23603EFD-E9B6-4B0B-AD51-2EC3A171EB2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814886" y="5107014"/>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7">
              <a:extLst>
                <a:ext uri="{FF2B5EF4-FFF2-40B4-BE49-F238E27FC236}">
                  <a16:creationId xmlns:a16="http://schemas.microsoft.com/office/drawing/2014/main" id="{698B95A2-61FA-47A8-9AC4-FC86F5B87F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777005" y="577252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0">
              <a:extLst>
                <a:ext uri="{FF2B5EF4-FFF2-40B4-BE49-F238E27FC236}">
                  <a16:creationId xmlns:a16="http://schemas.microsoft.com/office/drawing/2014/main" id="{B3F27A11-DA5F-4D16-9021-89BFF3A9AAF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812072" y="556720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1">
              <a:extLst>
                <a:ext uri="{FF2B5EF4-FFF2-40B4-BE49-F238E27FC236}">
                  <a16:creationId xmlns:a16="http://schemas.microsoft.com/office/drawing/2014/main" id="{0A6F2081-096E-434F-9362-3FA93153A81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839572" y="530265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80">
              <a:extLst>
                <a:ext uri="{FF2B5EF4-FFF2-40B4-BE49-F238E27FC236}">
                  <a16:creationId xmlns:a16="http://schemas.microsoft.com/office/drawing/2014/main" id="{D66FE76B-2D2C-421A-96A9-7B2773C9F90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036123" y="635714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1">
              <a:extLst>
                <a:ext uri="{FF2B5EF4-FFF2-40B4-BE49-F238E27FC236}">
                  <a16:creationId xmlns:a16="http://schemas.microsoft.com/office/drawing/2014/main" id="{C3FB7D92-FBC4-499B-A0C5-25F9B15FD36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026708" y="5245998"/>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2">
              <a:extLst>
                <a:ext uri="{FF2B5EF4-FFF2-40B4-BE49-F238E27FC236}">
                  <a16:creationId xmlns:a16="http://schemas.microsoft.com/office/drawing/2014/main" id="{BB8B5031-ED92-4F7A-BAB6-6861F7C1C1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031278" y="5489668"/>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3">
              <a:extLst>
                <a:ext uri="{FF2B5EF4-FFF2-40B4-BE49-F238E27FC236}">
                  <a16:creationId xmlns:a16="http://schemas.microsoft.com/office/drawing/2014/main" id="{27A8A654-6DE2-4BCB-9D41-3B5EE2AB1A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056063" y="5716325"/>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9">
              <a:extLst>
                <a:ext uri="{FF2B5EF4-FFF2-40B4-BE49-F238E27FC236}">
                  <a16:creationId xmlns:a16="http://schemas.microsoft.com/office/drawing/2014/main" id="{607A85E2-1DBD-4BD7-981B-A8C9EEA9B03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039362" y="6059524"/>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0">
              <a:extLst>
                <a:ext uri="{FF2B5EF4-FFF2-40B4-BE49-F238E27FC236}">
                  <a16:creationId xmlns:a16="http://schemas.microsoft.com/office/drawing/2014/main" id="{84FEDB90-F573-4741-B80C-B545B2048AE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130917" y="5454283"/>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12">
              <a:extLst>
                <a:ext uri="{FF2B5EF4-FFF2-40B4-BE49-F238E27FC236}">
                  <a16:creationId xmlns:a16="http://schemas.microsoft.com/office/drawing/2014/main" id="{E9F00CB5-6EDE-4216-A827-D6E5FC26D7B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029253" y="659822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2">
              <a:extLst>
                <a:ext uri="{FF2B5EF4-FFF2-40B4-BE49-F238E27FC236}">
                  <a16:creationId xmlns:a16="http://schemas.microsoft.com/office/drawing/2014/main" id="{284B43DE-8FEB-48F2-B798-0F3AFC26A4D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810438" y="413725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3">
              <a:extLst>
                <a:ext uri="{FF2B5EF4-FFF2-40B4-BE49-F238E27FC236}">
                  <a16:creationId xmlns:a16="http://schemas.microsoft.com/office/drawing/2014/main" id="{1E98C2C7-3645-4E8F-B105-C48030245D7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773435" y="307694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4">
              <a:extLst>
                <a:ext uri="{FF2B5EF4-FFF2-40B4-BE49-F238E27FC236}">
                  <a16:creationId xmlns:a16="http://schemas.microsoft.com/office/drawing/2014/main" id="{9D095602-3BCC-4049-A4A7-EC40A21FDEA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786343" y="2070649"/>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5">
              <a:extLst>
                <a:ext uri="{FF2B5EF4-FFF2-40B4-BE49-F238E27FC236}">
                  <a16:creationId xmlns:a16="http://schemas.microsoft.com/office/drawing/2014/main" id="{F785A0EA-EDA5-4619-98BD-1E38A3C5710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794235" y="285893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6">
              <a:extLst>
                <a:ext uri="{FF2B5EF4-FFF2-40B4-BE49-F238E27FC236}">
                  <a16:creationId xmlns:a16="http://schemas.microsoft.com/office/drawing/2014/main" id="{7A5BDB18-7690-4A4F-813D-ED9A798F4D7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808806" y="138999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7">
              <a:extLst>
                <a:ext uri="{FF2B5EF4-FFF2-40B4-BE49-F238E27FC236}">
                  <a16:creationId xmlns:a16="http://schemas.microsoft.com/office/drawing/2014/main" id="{5126589D-1974-485F-92A3-5DFFAE94295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826283" y="4357686"/>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8">
              <a:extLst>
                <a:ext uri="{FF2B5EF4-FFF2-40B4-BE49-F238E27FC236}">
                  <a16:creationId xmlns:a16="http://schemas.microsoft.com/office/drawing/2014/main" id="{81E6DAD4-1893-4F17-8A0C-2CD9C391C3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806208" y="2569816"/>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9">
              <a:extLst>
                <a:ext uri="{FF2B5EF4-FFF2-40B4-BE49-F238E27FC236}">
                  <a16:creationId xmlns:a16="http://schemas.microsoft.com/office/drawing/2014/main" id="{DFDF8F60-AA94-4295-9584-DA9A188FDA2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810555" y="2316454"/>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0">
              <a:extLst>
                <a:ext uri="{FF2B5EF4-FFF2-40B4-BE49-F238E27FC236}">
                  <a16:creationId xmlns:a16="http://schemas.microsoft.com/office/drawing/2014/main" id="{E0B1BA57-59A8-4EC3-A4DD-360EC5F5919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812047" y="4859753"/>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1">
              <a:extLst>
                <a:ext uri="{FF2B5EF4-FFF2-40B4-BE49-F238E27FC236}">
                  <a16:creationId xmlns:a16="http://schemas.microsoft.com/office/drawing/2014/main" id="{40565820-A8BD-488E-A6BC-BAAE809BD88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808806" y="1182464"/>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2">
              <a:extLst>
                <a:ext uri="{FF2B5EF4-FFF2-40B4-BE49-F238E27FC236}">
                  <a16:creationId xmlns:a16="http://schemas.microsoft.com/office/drawing/2014/main" id="{F7133EA6-2281-475A-A9E7-BC27CA9A910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820638" y="1845680"/>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EBF7A90F-76FD-41D5-9200-E9E9A565390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830140" y="337379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5">
              <a:extLst>
                <a:ext uri="{FF2B5EF4-FFF2-40B4-BE49-F238E27FC236}">
                  <a16:creationId xmlns:a16="http://schemas.microsoft.com/office/drawing/2014/main" id="{A031B306-8A4E-4408-BAA1-A08462D35BF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838999" y="1600014"/>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6">
              <a:extLst>
                <a:ext uri="{FF2B5EF4-FFF2-40B4-BE49-F238E27FC236}">
                  <a16:creationId xmlns:a16="http://schemas.microsoft.com/office/drawing/2014/main" id="{C0E76D3B-FD2D-4ACD-971E-8812EA21738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812979" y="462713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7">
              <a:extLst>
                <a:ext uri="{FF2B5EF4-FFF2-40B4-BE49-F238E27FC236}">
                  <a16:creationId xmlns:a16="http://schemas.microsoft.com/office/drawing/2014/main" id="{190FC334-F110-446B-9879-2D5270CF871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828250" y="361144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8">
              <a:extLst>
                <a:ext uri="{FF2B5EF4-FFF2-40B4-BE49-F238E27FC236}">
                  <a16:creationId xmlns:a16="http://schemas.microsoft.com/office/drawing/2014/main" id="{CF1B3AF7-1319-410F-9471-1976F8498D0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847171" y="384410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9">
              <a:extLst>
                <a:ext uri="{FF2B5EF4-FFF2-40B4-BE49-F238E27FC236}">
                  <a16:creationId xmlns:a16="http://schemas.microsoft.com/office/drawing/2014/main" id="{D4D42B48-99A8-456D-8ECA-1EE614DA8E3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835649" y="92105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62">
              <a:extLst>
                <a:ext uri="{FF2B5EF4-FFF2-40B4-BE49-F238E27FC236}">
                  <a16:creationId xmlns:a16="http://schemas.microsoft.com/office/drawing/2014/main" id="{D8C545C1-219C-4F48-8542-16731C1E18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039903" y="4513867"/>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3">
              <a:extLst>
                <a:ext uri="{FF2B5EF4-FFF2-40B4-BE49-F238E27FC236}">
                  <a16:creationId xmlns:a16="http://schemas.microsoft.com/office/drawing/2014/main" id="{E4D1384D-D83E-49D0-82BB-79E2029854A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100654" y="3292952"/>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64">
              <a:extLst>
                <a:ext uri="{FF2B5EF4-FFF2-40B4-BE49-F238E27FC236}">
                  <a16:creationId xmlns:a16="http://schemas.microsoft.com/office/drawing/2014/main" id="{E8D15F62-C841-4DBE-BB64-C90D85B296F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073886" y="475687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65">
              <a:extLst>
                <a:ext uri="{FF2B5EF4-FFF2-40B4-BE49-F238E27FC236}">
                  <a16:creationId xmlns:a16="http://schemas.microsoft.com/office/drawing/2014/main" id="{ACB8A668-F91C-4758-8625-07AF8A04B19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089205" y="363408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66">
              <a:extLst>
                <a:ext uri="{FF2B5EF4-FFF2-40B4-BE49-F238E27FC236}">
                  <a16:creationId xmlns:a16="http://schemas.microsoft.com/office/drawing/2014/main" id="{601E9146-16D0-4D1C-B629-61EA4B8D987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091676" y="20550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7">
              <a:extLst>
                <a:ext uri="{FF2B5EF4-FFF2-40B4-BE49-F238E27FC236}">
                  <a16:creationId xmlns:a16="http://schemas.microsoft.com/office/drawing/2014/main" id="{1A0E03CC-1FDE-4873-B0BB-8301F886400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084912" y="283245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8">
              <a:extLst>
                <a:ext uri="{FF2B5EF4-FFF2-40B4-BE49-F238E27FC236}">
                  <a16:creationId xmlns:a16="http://schemas.microsoft.com/office/drawing/2014/main" id="{718F55E1-6E8C-4D0B-B0DA-20285A1F7C6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100059" y="4169481"/>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9">
              <a:extLst>
                <a:ext uri="{FF2B5EF4-FFF2-40B4-BE49-F238E27FC236}">
                  <a16:creationId xmlns:a16="http://schemas.microsoft.com/office/drawing/2014/main" id="{A8B1D553-DED4-4C5C-A9F3-7E18306828A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091559" y="17727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70">
              <a:extLst>
                <a:ext uri="{FF2B5EF4-FFF2-40B4-BE49-F238E27FC236}">
                  <a16:creationId xmlns:a16="http://schemas.microsoft.com/office/drawing/2014/main" id="{704275AB-B0E7-44DA-A32C-1C68A73086E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140638" y="1216920"/>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71">
              <a:extLst>
                <a:ext uri="{FF2B5EF4-FFF2-40B4-BE49-F238E27FC236}">
                  <a16:creationId xmlns:a16="http://schemas.microsoft.com/office/drawing/2014/main" id="{0F98D468-159E-4E0D-8BBD-E7BDA1D73AD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093308" y="2314625"/>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72">
              <a:extLst>
                <a:ext uri="{FF2B5EF4-FFF2-40B4-BE49-F238E27FC236}">
                  <a16:creationId xmlns:a16="http://schemas.microsoft.com/office/drawing/2014/main" id="{5CF2824C-4E2B-4703-9DD0-066A81096A7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096571" y="254148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73">
              <a:extLst>
                <a:ext uri="{FF2B5EF4-FFF2-40B4-BE49-F238E27FC236}">
                  <a16:creationId xmlns:a16="http://schemas.microsoft.com/office/drawing/2014/main" id="{FBAF2A91-21A7-4C94-B141-7FF0283B03C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101445" y="304764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74">
              <a:extLst>
                <a:ext uri="{FF2B5EF4-FFF2-40B4-BE49-F238E27FC236}">
                  <a16:creationId xmlns:a16="http://schemas.microsoft.com/office/drawing/2014/main" id="{55FE32BA-56A4-49E1-BC42-A822ACD27C7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117543" y="1430643"/>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5">
              <a:extLst>
                <a:ext uri="{FF2B5EF4-FFF2-40B4-BE49-F238E27FC236}">
                  <a16:creationId xmlns:a16="http://schemas.microsoft.com/office/drawing/2014/main" id="{0862BF64-49C0-4848-A7D0-696A3A5F8B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031395" y="501867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77">
              <a:extLst>
                <a:ext uri="{FF2B5EF4-FFF2-40B4-BE49-F238E27FC236}">
                  <a16:creationId xmlns:a16="http://schemas.microsoft.com/office/drawing/2014/main" id="{57FC449F-CDE1-4C43-8963-BAA60ADD45E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103109" y="385766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85">
              <a:extLst>
                <a:ext uri="{FF2B5EF4-FFF2-40B4-BE49-F238E27FC236}">
                  <a16:creationId xmlns:a16="http://schemas.microsoft.com/office/drawing/2014/main" id="{F596D355-3845-4E8F-9C9B-FE20FCCA465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140777" y="1007809"/>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87">
              <a:extLst>
                <a:ext uri="{FF2B5EF4-FFF2-40B4-BE49-F238E27FC236}">
                  <a16:creationId xmlns:a16="http://schemas.microsoft.com/office/drawing/2014/main" id="{44CEE89D-C51D-49F4-9B14-808A5CE75C5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146209" y="791303"/>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8">
              <a:extLst>
                <a:ext uri="{FF2B5EF4-FFF2-40B4-BE49-F238E27FC236}">
                  <a16:creationId xmlns:a16="http://schemas.microsoft.com/office/drawing/2014/main" id="{C2E31682-6F2A-4CBD-B7CE-DCB14EC088C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174141" y="1828939"/>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18">
              <a:extLst>
                <a:ext uri="{FF2B5EF4-FFF2-40B4-BE49-F238E27FC236}">
                  <a16:creationId xmlns:a16="http://schemas.microsoft.com/office/drawing/2014/main" id="{E49E6221-2BCE-4E46-BEE4-04926A412FD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8079029" y="-24225"/>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20">
              <a:extLst>
                <a:ext uri="{FF2B5EF4-FFF2-40B4-BE49-F238E27FC236}">
                  <a16:creationId xmlns:a16="http://schemas.microsoft.com/office/drawing/2014/main" id="{85D9D16E-A990-4AA7-A336-B635F893DC7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808595" y="388666"/>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21">
              <a:extLst>
                <a:ext uri="{FF2B5EF4-FFF2-40B4-BE49-F238E27FC236}">
                  <a16:creationId xmlns:a16="http://schemas.microsoft.com/office/drawing/2014/main" id="{EB7E0A2E-7A63-423F-ACB7-39CB8AA6080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6200000">
              <a:off x="7805146" y="120742"/>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7" name="Graphic 6" descr="Group">
            <a:extLst>
              <a:ext uri="{FF2B5EF4-FFF2-40B4-BE49-F238E27FC236}">
                <a16:creationId xmlns:a16="http://schemas.microsoft.com/office/drawing/2014/main" id="{E6265E06-2615-4A6B-A108-30269FC886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225132" y="1734686"/>
            <a:ext cx="3393340" cy="3393340"/>
          </a:xfrm>
          <a:prstGeom prst="rect">
            <a:avLst/>
          </a:prstGeom>
        </p:spPr>
      </p:pic>
    </p:spTree>
    <p:extLst>
      <p:ext uri="{BB962C8B-B14F-4D97-AF65-F5344CB8AC3E}">
        <p14:creationId xmlns:p14="http://schemas.microsoft.com/office/powerpoint/2010/main" val="576905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2268EF-1ED3-4797-8355-F5078CB18B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76300"/>
            <a:ext cx="10775021" cy="51152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55F5D3-2833-D346-A3AE-E6D899AFF24F}"/>
              </a:ext>
            </a:extLst>
          </p:cNvPr>
          <p:cNvSpPr>
            <a:spLocks noGrp="1"/>
          </p:cNvSpPr>
          <p:nvPr>
            <p:ph type="title"/>
          </p:nvPr>
        </p:nvSpPr>
        <p:spPr>
          <a:xfrm>
            <a:off x="1335954" y="1165965"/>
            <a:ext cx="8579011" cy="1164425"/>
          </a:xfrm>
        </p:spPr>
        <p:txBody>
          <a:bodyPr>
            <a:normAutofit/>
          </a:bodyPr>
          <a:lstStyle/>
          <a:p>
            <a:pPr>
              <a:lnSpc>
                <a:spcPct val="90000"/>
              </a:lnSpc>
            </a:pPr>
            <a:r>
              <a:rPr lang="en-US" sz="3700"/>
              <a:t>Motivations: Attraction and Repulsion</a:t>
            </a:r>
          </a:p>
        </p:txBody>
      </p:sp>
      <p:sp>
        <p:nvSpPr>
          <p:cNvPr id="3" name="Content Placeholder 2">
            <a:extLst>
              <a:ext uri="{FF2B5EF4-FFF2-40B4-BE49-F238E27FC236}">
                <a16:creationId xmlns:a16="http://schemas.microsoft.com/office/drawing/2014/main" id="{FE6EC8DB-6B80-E949-8A2F-F897A6CF85DD}"/>
              </a:ext>
            </a:extLst>
          </p:cNvPr>
          <p:cNvSpPr>
            <a:spLocks noGrp="1"/>
          </p:cNvSpPr>
          <p:nvPr>
            <p:ph idx="1"/>
          </p:nvPr>
        </p:nvSpPr>
        <p:spPr>
          <a:xfrm>
            <a:off x="2292824" y="2638477"/>
            <a:ext cx="7622141" cy="3031364"/>
          </a:xfrm>
        </p:spPr>
        <p:txBody>
          <a:bodyPr>
            <a:normAutofit/>
          </a:bodyPr>
          <a:lstStyle/>
          <a:p>
            <a:pPr>
              <a:lnSpc>
                <a:spcPct val="140000"/>
              </a:lnSpc>
            </a:pPr>
            <a:r>
              <a:rPr lang="en-US" sz="1900" dirty="0"/>
              <a:t>Attraction: We are attracted by the idea of civic friendship itself and the social and political benefits it can bring: amicable, rich, trusting, and hopefully, enduring relationships amongst citizens; the kind of reciprocal cooperation needed for the smooth functioning of society; societies characterized by citizens of virtue and good will; and a strong and healthy social fabric that is resistant to damage and disruption. </a:t>
            </a:r>
          </a:p>
        </p:txBody>
      </p:sp>
      <p:grpSp>
        <p:nvGrpSpPr>
          <p:cNvPr id="12" name="Group 11">
            <a:extLst>
              <a:ext uri="{FF2B5EF4-FFF2-40B4-BE49-F238E27FC236}">
                <a16:creationId xmlns:a16="http://schemas.microsoft.com/office/drawing/2014/main" id="{60756232-7BA9-4CEA-9C9D-67E53C91BF2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16220" y="31138"/>
            <a:ext cx="521147" cy="6782575"/>
            <a:chOff x="11016220" y="-64032"/>
            <a:chExt cx="521147" cy="6858421"/>
          </a:xfrm>
          <a:solidFill>
            <a:schemeClr val="bg2">
              <a:lumMod val="90000"/>
            </a:schemeClr>
          </a:solidFill>
        </p:grpSpPr>
        <p:sp>
          <p:nvSpPr>
            <p:cNvPr id="13"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0841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2040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1004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9580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0771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9090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8776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8896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9846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6102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69476" y="150022"/>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42697" y="439271"/>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56515" y="994258"/>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5817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3831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43854" y="764600"/>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68602" y="114885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9922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7826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8776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4287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6122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2660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9592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3840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8130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4080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3552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3170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1461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3007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8141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8481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7910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6642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5583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4251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0974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8803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8013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5836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6545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6570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4178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4260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5074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3524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4501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2775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16905" y="2952119"/>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0217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03664" y="5750749"/>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99061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0692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33470" y="668474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2352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02771" y="-4523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794267EB-8640-4DF3-9F5F-F389951094E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81725" y="40256"/>
            <a:ext cx="503194" cy="6764629"/>
            <a:chOff x="11581725" y="-50217"/>
            <a:chExt cx="503194" cy="6814823"/>
          </a:xfrm>
        </p:grpSpPr>
        <p:sp>
          <p:nvSpPr>
            <p:cNvPr id="72" name="Freeform 8">
              <a:extLst>
                <a:ext uri="{FF2B5EF4-FFF2-40B4-BE49-F238E27FC236}">
                  <a16:creationId xmlns:a16="http://schemas.microsoft.com/office/drawing/2014/main" id="{62E43E43-4CB1-436A-8F39-FDA46F3845A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89500" y="665496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43">
              <a:extLst>
                <a:ext uri="{FF2B5EF4-FFF2-40B4-BE49-F238E27FC236}">
                  <a16:creationId xmlns:a16="http://schemas.microsoft.com/office/drawing/2014/main" id="{01953B1A-913D-4BC4-AD4F-7DCC6BB0AAE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75602" y="79700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1">
              <a:extLst>
                <a:ext uri="{FF2B5EF4-FFF2-40B4-BE49-F238E27FC236}">
                  <a16:creationId xmlns:a16="http://schemas.microsoft.com/office/drawing/2014/main" id="{6085CF7C-052A-40B4-A519-5B9C532D81E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48571" y="95141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2">
              <a:extLst>
                <a:ext uri="{FF2B5EF4-FFF2-40B4-BE49-F238E27FC236}">
                  <a16:creationId xmlns:a16="http://schemas.microsoft.com/office/drawing/2014/main" id="{6A30D3AB-0061-492B-87F5-7F8512F49ED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45576" y="38698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3">
              <a:extLst>
                <a:ext uri="{FF2B5EF4-FFF2-40B4-BE49-F238E27FC236}">
                  <a16:creationId xmlns:a16="http://schemas.microsoft.com/office/drawing/2014/main" id="{69A009B8-1C16-4886-84BE-F36873A8F54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36657" y="119019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4">
              <a:extLst>
                <a:ext uri="{FF2B5EF4-FFF2-40B4-BE49-F238E27FC236}">
                  <a16:creationId xmlns:a16="http://schemas.microsoft.com/office/drawing/2014/main" id="{4262414F-5D33-444C-81D6-D059EC05DAB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22504" y="55061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5">
              <a:extLst>
                <a:ext uri="{FF2B5EF4-FFF2-40B4-BE49-F238E27FC236}">
                  <a16:creationId xmlns:a16="http://schemas.microsoft.com/office/drawing/2014/main" id="{A035666B-2FAB-4FD6-9ADA-4770A33B9A9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36517" y="139979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6">
              <a:extLst>
                <a:ext uri="{FF2B5EF4-FFF2-40B4-BE49-F238E27FC236}">
                  <a16:creationId xmlns:a16="http://schemas.microsoft.com/office/drawing/2014/main" id="{BC45742B-781F-43CF-967D-04E8532B5D5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36213" y="2229829"/>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7">
              <a:extLst>
                <a:ext uri="{FF2B5EF4-FFF2-40B4-BE49-F238E27FC236}">
                  <a16:creationId xmlns:a16="http://schemas.microsoft.com/office/drawing/2014/main" id="{9A565171-85E6-47B4-96D9-A815A5A6086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22666" y="160953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02116" y="19189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60">
              <a:extLst>
                <a:ext uri="{FF2B5EF4-FFF2-40B4-BE49-F238E27FC236}">
                  <a16:creationId xmlns:a16="http://schemas.microsoft.com/office/drawing/2014/main" id="{79D613E3-CA24-4F43-A0A9-345387044C9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97347" y="183933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1">
              <a:extLst>
                <a:ext uri="{FF2B5EF4-FFF2-40B4-BE49-F238E27FC236}">
                  <a16:creationId xmlns:a16="http://schemas.microsoft.com/office/drawing/2014/main" id="{0C069C76-F3AB-4A56-AB65-D9837622A8A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63644" y="2073692"/>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8288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9525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8991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7296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8079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5335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6437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7434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2914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0699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32">
              <a:extLst>
                <a:ext uri="{FF2B5EF4-FFF2-40B4-BE49-F238E27FC236}">
                  <a16:creationId xmlns:a16="http://schemas.microsoft.com/office/drawing/2014/main" id="{C0CE652D-B224-4EC0-A270-14E78D333FF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85689" y="3232568"/>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33">
              <a:extLst>
                <a:ext uri="{FF2B5EF4-FFF2-40B4-BE49-F238E27FC236}">
                  <a16:creationId xmlns:a16="http://schemas.microsoft.com/office/drawing/2014/main" id="{37E8E3DB-6FB9-4F73-B1D1-F3B3A3C101F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15602" y="4323879"/>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34">
              <a:extLst>
                <a:ext uri="{FF2B5EF4-FFF2-40B4-BE49-F238E27FC236}">
                  <a16:creationId xmlns:a16="http://schemas.microsoft.com/office/drawing/2014/main" id="{FA7E6C6A-13E7-43F5-9891-23A9983AEB6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19532" y="5321202"/>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35">
              <a:extLst>
                <a:ext uri="{FF2B5EF4-FFF2-40B4-BE49-F238E27FC236}">
                  <a16:creationId xmlns:a16="http://schemas.microsoft.com/office/drawing/2014/main" id="{E2A09D59-BD40-4E83-9EE0-71DB34EAB29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15184" y="453210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36">
              <a:extLst>
                <a:ext uri="{FF2B5EF4-FFF2-40B4-BE49-F238E27FC236}">
                  <a16:creationId xmlns:a16="http://schemas.microsoft.com/office/drawing/2014/main" id="{FB0AF6EA-0C4B-419C-A465-AF41DAD75DC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87321" y="598309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37">
              <a:extLst>
                <a:ext uri="{FF2B5EF4-FFF2-40B4-BE49-F238E27FC236}">
                  <a16:creationId xmlns:a16="http://schemas.microsoft.com/office/drawing/2014/main" id="{994F7A2A-F2AF-4DBA-B4AB-295CD6BFFE8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99087" y="2996628"/>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8">
              <a:extLst>
                <a:ext uri="{FF2B5EF4-FFF2-40B4-BE49-F238E27FC236}">
                  <a16:creationId xmlns:a16="http://schemas.microsoft.com/office/drawing/2014/main" id="{AF7C6756-507C-4EAA-8584-98559EBA7EA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06756" y="4836724"/>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39">
              <a:extLst>
                <a:ext uri="{FF2B5EF4-FFF2-40B4-BE49-F238E27FC236}">
                  <a16:creationId xmlns:a16="http://schemas.microsoft.com/office/drawing/2014/main" id="{C957EA97-DC3B-4894-B0EF-0548C0FB8E2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98864" y="507784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40">
              <a:extLst>
                <a:ext uri="{FF2B5EF4-FFF2-40B4-BE49-F238E27FC236}">
                  <a16:creationId xmlns:a16="http://schemas.microsoft.com/office/drawing/2014/main" id="{9E831CBF-DE63-4669-9B35-9E0B9A612C1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93828" y="253454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41">
              <a:extLst>
                <a:ext uri="{FF2B5EF4-FFF2-40B4-BE49-F238E27FC236}">
                  <a16:creationId xmlns:a16="http://schemas.microsoft.com/office/drawing/2014/main" id="{DDCDA67E-7542-4ED8-949C-84C7EAD4268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87321" y="621509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42">
              <a:extLst>
                <a:ext uri="{FF2B5EF4-FFF2-40B4-BE49-F238E27FC236}">
                  <a16:creationId xmlns:a16="http://schemas.microsoft.com/office/drawing/2014/main" id="{D8B93D38-E025-4D67-8A0C-19E3253208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75489" y="5533115"/>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44">
              <a:extLst>
                <a:ext uri="{FF2B5EF4-FFF2-40B4-BE49-F238E27FC236}">
                  <a16:creationId xmlns:a16="http://schemas.microsoft.com/office/drawing/2014/main" id="{4E29CE45-4558-426B-8C24-3069B048173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79279" y="401724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45">
              <a:extLst>
                <a:ext uri="{FF2B5EF4-FFF2-40B4-BE49-F238E27FC236}">
                  <a16:creationId xmlns:a16="http://schemas.microsoft.com/office/drawing/2014/main" id="{3B64559B-6389-4C5E-A736-9BB79FBA067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57128" y="577306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6">
              <a:extLst>
                <a:ext uri="{FF2B5EF4-FFF2-40B4-BE49-F238E27FC236}">
                  <a16:creationId xmlns:a16="http://schemas.microsoft.com/office/drawing/2014/main" id="{EB6B7C23-A7CF-4256-932B-D67CD52BACD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06187" y="2767165"/>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7">
              <a:extLst>
                <a:ext uri="{FF2B5EF4-FFF2-40B4-BE49-F238E27FC236}">
                  <a16:creationId xmlns:a16="http://schemas.microsoft.com/office/drawing/2014/main" id="{62342B15-30BB-40CF-87B9-130A77AC89E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64332" y="3786116"/>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8">
              <a:extLst>
                <a:ext uri="{FF2B5EF4-FFF2-40B4-BE49-F238E27FC236}">
                  <a16:creationId xmlns:a16="http://schemas.microsoft.com/office/drawing/2014/main" id="{3EEDF4C2-803E-42B9-B9A1-31E071A7224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59589" y="3552646"/>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9">
              <a:extLst>
                <a:ext uri="{FF2B5EF4-FFF2-40B4-BE49-F238E27FC236}">
                  <a16:creationId xmlns:a16="http://schemas.microsoft.com/office/drawing/2014/main" id="{CFF066B7-F19B-494E-817B-9443234AF9F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58203" y="644431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5002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6137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2933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2996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1774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9792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2531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0456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6878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1611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1284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1772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8567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8068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8592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7218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59666" y="659402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6022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
              <a:extLst>
                <a:ext uri="{FF2B5EF4-FFF2-40B4-BE49-F238E27FC236}">
                  <a16:creationId xmlns:a16="http://schemas.microsoft.com/office/drawing/2014/main" id="{2FB17AE4-6B5D-4C91-8A55-551DF75ED40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23344" y="-287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91636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6A4EC1-C001-7346-ACE1-CBD69807A74F}"/>
              </a:ext>
            </a:extLst>
          </p:cNvPr>
          <p:cNvSpPr>
            <a:spLocks noGrp="1"/>
          </p:cNvSpPr>
          <p:nvPr>
            <p:ph type="title"/>
          </p:nvPr>
        </p:nvSpPr>
        <p:spPr>
          <a:xfrm>
            <a:off x="876300" y="1371599"/>
            <a:ext cx="3333611" cy="3410047"/>
          </a:xfrm>
        </p:spPr>
        <p:txBody>
          <a:bodyPr>
            <a:normAutofit/>
          </a:bodyPr>
          <a:lstStyle/>
          <a:p>
            <a:pPr algn="ctr"/>
            <a:r>
              <a:rPr lang="en-US" dirty="0"/>
              <a:t>Repulsion</a:t>
            </a:r>
            <a:endParaRPr lang="en-US"/>
          </a:p>
        </p:txBody>
      </p:sp>
      <p:sp>
        <p:nvSpPr>
          <p:cNvPr id="10" name="Rectangle 9">
            <a:extLst>
              <a:ext uri="{FF2B5EF4-FFF2-40B4-BE49-F238E27FC236}">
                <a16:creationId xmlns:a16="http://schemas.microsoft.com/office/drawing/2014/main" id="{97492946-B39C-4250-B4C8-D82A250437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84896" y="0"/>
            <a:ext cx="6640807" cy="59889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5BB501-6EEC-F340-818C-103280D06DA2}"/>
              </a:ext>
            </a:extLst>
          </p:cNvPr>
          <p:cNvSpPr>
            <a:spLocks noGrp="1"/>
          </p:cNvSpPr>
          <p:nvPr>
            <p:ph idx="1"/>
          </p:nvPr>
        </p:nvSpPr>
        <p:spPr>
          <a:xfrm>
            <a:off x="5583468" y="876300"/>
            <a:ext cx="5027324" cy="4532344"/>
          </a:xfrm>
        </p:spPr>
        <p:txBody>
          <a:bodyPr>
            <a:normAutofit lnSpcReduction="10000"/>
          </a:bodyPr>
          <a:lstStyle/>
          <a:p>
            <a:pPr>
              <a:lnSpc>
                <a:spcPct val="140000"/>
              </a:lnSpc>
            </a:pPr>
            <a:r>
              <a:rPr lang="en-US" sz="1900" dirty="0"/>
              <a:t>We are repelled by the breaches of civic friendship in our societies: the political polarization, name-calling, acrimonious disagreements, and rude and disrespectful behavior that have so often become parts of our daily lives.  At the extreme end of this is violence: damage to property, physical and emotional harm to persons, and even death.  Many people are appalled by these trends and seek to reverse them. </a:t>
            </a:r>
          </a:p>
        </p:txBody>
      </p:sp>
      <p:sp>
        <p:nvSpPr>
          <p:cNvPr id="12" name="Freeform 142">
            <a:extLst>
              <a:ext uri="{FF2B5EF4-FFF2-40B4-BE49-F238E27FC236}">
                <a16:creationId xmlns:a16="http://schemas.microsoft.com/office/drawing/2014/main" id="{B30D69F3-F5DC-4D65-B4AF-733FF6D50D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8174" y="66097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4" name="Group 13">
            <a:extLst>
              <a:ext uri="{FF2B5EF4-FFF2-40B4-BE49-F238E27FC236}">
                <a16:creationId xmlns:a16="http://schemas.microsoft.com/office/drawing/2014/main" id="{FDEC2BF8-6140-4DEA-8D04-010C6305BF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82" y="5502854"/>
            <a:ext cx="12048558" cy="1050358"/>
            <a:chOff x="19682" y="5502854"/>
            <a:chExt cx="12048558" cy="1050358"/>
          </a:xfrm>
        </p:grpSpPr>
        <p:sp>
          <p:nvSpPr>
            <p:cNvPr id="15" name="Freeform 6">
              <a:extLst>
                <a:ext uri="{FF2B5EF4-FFF2-40B4-BE49-F238E27FC236}">
                  <a16:creationId xmlns:a16="http://schemas.microsoft.com/office/drawing/2014/main" id="{26951B5F-AC36-48AF-A319-55FE7842520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9327394" y="635532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5">
              <a:extLst>
                <a:ext uri="{FF2B5EF4-FFF2-40B4-BE49-F238E27FC236}">
                  <a16:creationId xmlns:a16="http://schemas.microsoft.com/office/drawing/2014/main" id="{F49E610F-6598-471F-91DF-D5851F14A1E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11911390" y="553265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7">
              <a:extLst>
                <a:ext uri="{FF2B5EF4-FFF2-40B4-BE49-F238E27FC236}">
                  <a16:creationId xmlns:a16="http://schemas.microsoft.com/office/drawing/2014/main" id="{74DE0CDB-BB1F-4A69-A0A2-9C32D0B6AC9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11684530" y="5529394"/>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0">
              <a:extLst>
                <a:ext uri="{FF2B5EF4-FFF2-40B4-BE49-F238E27FC236}">
                  <a16:creationId xmlns:a16="http://schemas.microsoft.com/office/drawing/2014/main" id="{05BE2C0F-8AF8-4EB8-9EE8-0F65327A519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11435517" y="552198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2">
              <a:extLst>
                <a:ext uri="{FF2B5EF4-FFF2-40B4-BE49-F238E27FC236}">
                  <a16:creationId xmlns:a16="http://schemas.microsoft.com/office/drawing/2014/main" id="{2A5CD3F7-632C-4582-87F6-584F870E035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11395640" y="5789705"/>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3">
              <a:extLst>
                <a:ext uri="{FF2B5EF4-FFF2-40B4-BE49-F238E27FC236}">
                  <a16:creationId xmlns:a16="http://schemas.microsoft.com/office/drawing/2014/main" id="{51D68BBB-9910-4A2E-8881-4760A930C0E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11665033" y="5771753"/>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9">
              <a:extLst>
                <a:ext uri="{FF2B5EF4-FFF2-40B4-BE49-F238E27FC236}">
                  <a16:creationId xmlns:a16="http://schemas.microsoft.com/office/drawing/2014/main" id="{7EC690E3-A4DE-4B8A-A186-0F3B49BC21B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11907845" y="5826426"/>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05">
              <a:extLst>
                <a:ext uri="{FF2B5EF4-FFF2-40B4-BE49-F238E27FC236}">
                  <a16:creationId xmlns:a16="http://schemas.microsoft.com/office/drawing/2014/main" id="{1BB18CCD-20C3-4BE5-A6BA-9339E8AB940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11376143" y="6032065"/>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07">
              <a:extLst>
                <a:ext uri="{FF2B5EF4-FFF2-40B4-BE49-F238E27FC236}">
                  <a16:creationId xmlns:a16="http://schemas.microsoft.com/office/drawing/2014/main" id="{BED0B41F-67D3-4AD8-9A8A-DA5DD871AB1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11088139" y="6055729"/>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9">
              <a:extLst>
                <a:ext uri="{FF2B5EF4-FFF2-40B4-BE49-F238E27FC236}">
                  <a16:creationId xmlns:a16="http://schemas.microsoft.com/office/drawing/2014/main" id="{BC7AB75D-8130-4CC6-96B3-BAD26C37472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11655287" y="605899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11">
              <a:extLst>
                <a:ext uri="{FF2B5EF4-FFF2-40B4-BE49-F238E27FC236}">
                  <a16:creationId xmlns:a16="http://schemas.microsoft.com/office/drawing/2014/main" id="{A4118456-1C3E-447C-81DD-1F013BF5E3F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11937087" y="6071235"/>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2">
              <a:extLst>
                <a:ext uri="{FF2B5EF4-FFF2-40B4-BE49-F238E27FC236}">
                  <a16:creationId xmlns:a16="http://schemas.microsoft.com/office/drawing/2014/main" id="{9C6D6B04-EC5A-4149-A53B-C73E9769315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11522245" y="634860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4">
              <a:extLst>
                <a:ext uri="{FF2B5EF4-FFF2-40B4-BE49-F238E27FC236}">
                  <a16:creationId xmlns:a16="http://schemas.microsoft.com/office/drawing/2014/main" id="{813095FE-556E-4A61-9BF3-732D4928053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11284869" y="6310329"/>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41">
              <a:extLst>
                <a:ext uri="{FF2B5EF4-FFF2-40B4-BE49-F238E27FC236}">
                  <a16:creationId xmlns:a16="http://schemas.microsoft.com/office/drawing/2014/main" id="{21793E62-B549-4243-B8FA-B143D6B4AE7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11853621" y="633859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1">
              <a:extLst>
                <a:ext uri="{FF2B5EF4-FFF2-40B4-BE49-F238E27FC236}">
                  <a16:creationId xmlns:a16="http://schemas.microsoft.com/office/drawing/2014/main" id="{43ADD9DB-48ED-4A8C-9A75-0E93AB479C1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10610793" y="6070034"/>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2">
              <a:extLst>
                <a:ext uri="{FF2B5EF4-FFF2-40B4-BE49-F238E27FC236}">
                  <a16:creationId xmlns:a16="http://schemas.microsoft.com/office/drawing/2014/main" id="{E7C72DF4-E774-4605-971D-0840BD069C8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10932685" y="606930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3">
              <a:extLst>
                <a:ext uri="{FF2B5EF4-FFF2-40B4-BE49-F238E27FC236}">
                  <a16:creationId xmlns:a16="http://schemas.microsoft.com/office/drawing/2014/main" id="{23BFA407-416B-4086-A635-1FB860F0EBC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10086396" y="6078286"/>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4">
              <a:extLst>
                <a:ext uri="{FF2B5EF4-FFF2-40B4-BE49-F238E27FC236}">
                  <a16:creationId xmlns:a16="http://schemas.microsoft.com/office/drawing/2014/main" id="{7C8F4B70-75FD-4457-A219-00E8F9862ED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7987068" y="610603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5">
              <a:extLst>
                <a:ext uri="{FF2B5EF4-FFF2-40B4-BE49-F238E27FC236}">
                  <a16:creationId xmlns:a16="http://schemas.microsoft.com/office/drawing/2014/main" id="{8B19E2D0-7290-4EC0-AB6B-7F7AD87BDE0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10319459" y="61084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6">
              <a:extLst>
                <a:ext uri="{FF2B5EF4-FFF2-40B4-BE49-F238E27FC236}">
                  <a16:creationId xmlns:a16="http://schemas.microsoft.com/office/drawing/2014/main" id="{A19B4676-7AC8-4F42-A34D-1A39433EE85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9771808" y="6115007"/>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7">
              <a:extLst>
                <a:ext uri="{FF2B5EF4-FFF2-40B4-BE49-F238E27FC236}">
                  <a16:creationId xmlns:a16="http://schemas.microsoft.com/office/drawing/2014/main" id="{8B7FE908-80E4-483B-A777-C7B4EC47870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8534717" y="6117455"/>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8">
              <a:extLst>
                <a:ext uri="{FF2B5EF4-FFF2-40B4-BE49-F238E27FC236}">
                  <a16:creationId xmlns:a16="http://schemas.microsoft.com/office/drawing/2014/main" id="{2681A8C9-F444-4E8C-B844-9F7949428C9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9095661" y="6117455"/>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9">
              <a:extLst>
                <a:ext uri="{FF2B5EF4-FFF2-40B4-BE49-F238E27FC236}">
                  <a16:creationId xmlns:a16="http://schemas.microsoft.com/office/drawing/2014/main" id="{D20ADAA4-D2A2-4685-98BF-248A08AE1CC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8830696" y="6117453"/>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0">
              <a:extLst>
                <a:ext uri="{FF2B5EF4-FFF2-40B4-BE49-F238E27FC236}">
                  <a16:creationId xmlns:a16="http://schemas.microsoft.com/office/drawing/2014/main" id="{341DD6EA-CF88-4A3C-BAEE-50104276363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9469623" y="6117454"/>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3D241D69-1838-4786-A9A3-E92867ABFB0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8262664" y="612398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2">
              <a:extLst>
                <a:ext uri="{FF2B5EF4-FFF2-40B4-BE49-F238E27FC236}">
                  <a16:creationId xmlns:a16="http://schemas.microsoft.com/office/drawing/2014/main" id="{7A7396BB-7045-4151-AACC-8B8AF1ABD95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7701721" y="612724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3">
              <a:extLst>
                <a:ext uri="{FF2B5EF4-FFF2-40B4-BE49-F238E27FC236}">
                  <a16:creationId xmlns:a16="http://schemas.microsoft.com/office/drawing/2014/main" id="{83B1DF51-D55B-4AE2-A489-6922F6959B8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7419919" y="613295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4">
              <a:extLst>
                <a:ext uri="{FF2B5EF4-FFF2-40B4-BE49-F238E27FC236}">
                  <a16:creationId xmlns:a16="http://schemas.microsoft.com/office/drawing/2014/main" id="{E41D6AEB-5E2A-4A68-9632-4AE137F1FD3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11004466" y="6132959"/>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3">
              <a:extLst>
                <a:ext uri="{FF2B5EF4-FFF2-40B4-BE49-F238E27FC236}">
                  <a16:creationId xmlns:a16="http://schemas.microsoft.com/office/drawing/2014/main" id="{BA517482-AC50-4901-A826-FBA4B1FCBA0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8613586" y="6178656"/>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4">
              <a:extLst>
                <a:ext uri="{FF2B5EF4-FFF2-40B4-BE49-F238E27FC236}">
                  <a16:creationId xmlns:a16="http://schemas.microsoft.com/office/drawing/2014/main" id="{2A95EDEC-E641-4466-9ADD-86C263F3B46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9850675" y="6178656"/>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5">
              <a:extLst>
                <a:ext uri="{FF2B5EF4-FFF2-40B4-BE49-F238E27FC236}">
                  <a16:creationId xmlns:a16="http://schemas.microsoft.com/office/drawing/2014/main" id="{330903BB-74EF-422B-A451-76F6988AC9D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9187821" y="6184369"/>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7">
              <a:extLst>
                <a:ext uri="{FF2B5EF4-FFF2-40B4-BE49-F238E27FC236}">
                  <a16:creationId xmlns:a16="http://schemas.microsoft.com/office/drawing/2014/main" id="{24CE6A5E-8D30-4EA3-BC99-FFDDD534E0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7491700" y="619661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8">
              <a:extLst>
                <a:ext uri="{FF2B5EF4-FFF2-40B4-BE49-F238E27FC236}">
                  <a16:creationId xmlns:a16="http://schemas.microsoft.com/office/drawing/2014/main" id="{9DA5CEEA-CCF3-470C-9F26-89B2E069168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6806692" y="61998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9">
              <a:extLst>
                <a:ext uri="{FF2B5EF4-FFF2-40B4-BE49-F238E27FC236}">
                  <a16:creationId xmlns:a16="http://schemas.microsoft.com/office/drawing/2014/main" id="{99C33A0E-8550-4F20-BDDC-C85558B2E40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7049502" y="618763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120">
              <a:extLst>
                <a:ext uri="{FF2B5EF4-FFF2-40B4-BE49-F238E27FC236}">
                  <a16:creationId xmlns:a16="http://schemas.microsoft.com/office/drawing/2014/main" id="{08AB78FF-9221-4AC7-B053-CBFD5EC5E8B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9521908" y="6365526"/>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21">
              <a:extLst>
                <a:ext uri="{FF2B5EF4-FFF2-40B4-BE49-F238E27FC236}">
                  <a16:creationId xmlns:a16="http://schemas.microsoft.com/office/drawing/2014/main" id="{D78AC1AB-3499-4D82-9A7A-D2991E6CD78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9835821" y="6357642"/>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5">
              <a:extLst>
                <a:ext uri="{FF2B5EF4-FFF2-40B4-BE49-F238E27FC236}">
                  <a16:creationId xmlns:a16="http://schemas.microsoft.com/office/drawing/2014/main" id="{59E3CCFE-3C59-4B4D-A526-1DF92E8894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10926858" y="6375726"/>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6">
              <a:extLst>
                <a:ext uri="{FF2B5EF4-FFF2-40B4-BE49-F238E27FC236}">
                  <a16:creationId xmlns:a16="http://schemas.microsoft.com/office/drawing/2014/main" id="{53464886-46EA-497B-9720-6F6857F6A60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10073104" y="6395720"/>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7">
              <a:extLst>
                <a:ext uri="{FF2B5EF4-FFF2-40B4-BE49-F238E27FC236}">
                  <a16:creationId xmlns:a16="http://schemas.microsoft.com/office/drawing/2014/main" id="{7A5A5F60-422F-473E-9599-2EFA5B2AE12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9112498" y="6395719"/>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8">
              <a:extLst>
                <a:ext uri="{FF2B5EF4-FFF2-40B4-BE49-F238E27FC236}">
                  <a16:creationId xmlns:a16="http://schemas.microsoft.com/office/drawing/2014/main" id="{F39522BC-A79E-4F47-8082-198FBEA11E1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10591511" y="6398982"/>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9">
              <a:extLst>
                <a:ext uri="{FF2B5EF4-FFF2-40B4-BE49-F238E27FC236}">
                  <a16:creationId xmlns:a16="http://schemas.microsoft.com/office/drawing/2014/main" id="{9D335F47-2A7F-4268-8DD0-80CDB1470F8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8626878" y="6398982"/>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3">
              <a:extLst>
                <a:ext uri="{FF2B5EF4-FFF2-40B4-BE49-F238E27FC236}">
                  <a16:creationId xmlns:a16="http://schemas.microsoft.com/office/drawing/2014/main" id="{783022F1-11AE-45F8-B3C3-E7C3FACF3D3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8830697" y="640796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6">
              <a:extLst>
                <a:ext uri="{FF2B5EF4-FFF2-40B4-BE49-F238E27FC236}">
                  <a16:creationId xmlns:a16="http://schemas.microsoft.com/office/drawing/2014/main" id="{C3BE7C45-A2E8-42A0-87FE-EDFBC1D52D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7741599" y="642019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7">
              <a:extLst>
                <a:ext uri="{FF2B5EF4-FFF2-40B4-BE49-F238E27FC236}">
                  <a16:creationId xmlns:a16="http://schemas.microsoft.com/office/drawing/2014/main" id="{0FBF3533-1FB0-420E-844F-94A37EE1CB8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8079229" y="642346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8">
              <a:extLst>
                <a:ext uri="{FF2B5EF4-FFF2-40B4-BE49-F238E27FC236}">
                  <a16:creationId xmlns:a16="http://schemas.microsoft.com/office/drawing/2014/main" id="{1CCB36DC-B5BF-46A0-A742-E9B5DC245BE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8341533" y="6425913"/>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9">
              <a:extLst>
                <a:ext uri="{FF2B5EF4-FFF2-40B4-BE49-F238E27FC236}">
                  <a16:creationId xmlns:a16="http://schemas.microsoft.com/office/drawing/2014/main" id="{E454EFCE-AA31-4C57-979D-FF28DF95B80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6806692" y="6432440"/>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0">
              <a:extLst>
                <a:ext uri="{FF2B5EF4-FFF2-40B4-BE49-F238E27FC236}">
                  <a16:creationId xmlns:a16="http://schemas.microsoft.com/office/drawing/2014/main" id="{34821773-2B56-4CA4-923A-DFCFA76B55D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10345533" y="6387995"/>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42">
              <a:extLst>
                <a:ext uri="{FF2B5EF4-FFF2-40B4-BE49-F238E27FC236}">
                  <a16:creationId xmlns:a16="http://schemas.microsoft.com/office/drawing/2014/main" id="{B2A8D553-3CE0-48ED-ABA4-B1CA42EC430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8705749" y="646263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3">
              <a:extLst>
                <a:ext uri="{FF2B5EF4-FFF2-40B4-BE49-F238E27FC236}">
                  <a16:creationId xmlns:a16="http://schemas.microsoft.com/office/drawing/2014/main" id="{AD6A1162-54E5-4A41-8F41-F2BF3A37EB1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7490088" y="641818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4">
              <a:extLst>
                <a:ext uri="{FF2B5EF4-FFF2-40B4-BE49-F238E27FC236}">
                  <a16:creationId xmlns:a16="http://schemas.microsoft.com/office/drawing/2014/main" id="{13309420-D249-4ED4-AA5D-2975B4877A4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7271930" y="6462633"/>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5">
              <a:extLst>
                <a:ext uri="{FF2B5EF4-FFF2-40B4-BE49-F238E27FC236}">
                  <a16:creationId xmlns:a16="http://schemas.microsoft.com/office/drawing/2014/main" id="{A23E00F9-EAE7-4D6B-A0B2-067A1FE4963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7082289" y="646834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
              <a:extLst>
                <a:ext uri="{FF2B5EF4-FFF2-40B4-BE49-F238E27FC236}">
                  <a16:creationId xmlns:a16="http://schemas.microsoft.com/office/drawing/2014/main" id="{8D5F0F75-672C-4716-AAC5-D39F2B937BD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flipH="1">
              <a:off x="6617051" y="642632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
              <a:extLst>
                <a:ext uri="{FF2B5EF4-FFF2-40B4-BE49-F238E27FC236}">
                  <a16:creationId xmlns:a16="http://schemas.microsoft.com/office/drawing/2014/main" id="{349E3A15-73B7-4F07-A44E-7B75BF60108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873610" y="635005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43">
              <a:extLst>
                <a:ext uri="{FF2B5EF4-FFF2-40B4-BE49-F238E27FC236}">
                  <a16:creationId xmlns:a16="http://schemas.microsoft.com/office/drawing/2014/main" id="{B460F882-3C95-44B1-AB26-6759DD59754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95557" y="625863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51">
              <a:extLst>
                <a:ext uri="{FF2B5EF4-FFF2-40B4-BE49-F238E27FC236}">
                  <a16:creationId xmlns:a16="http://schemas.microsoft.com/office/drawing/2014/main" id="{3AEE145B-46F9-445A-9E7E-716173BCFA1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33257" y="552767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52">
              <a:extLst>
                <a:ext uri="{FF2B5EF4-FFF2-40B4-BE49-F238E27FC236}">
                  <a16:creationId xmlns:a16="http://schemas.microsoft.com/office/drawing/2014/main" id="{C559D3E2-0DBC-4547-BC00-60A83E47A90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34581" y="555723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3">
              <a:extLst>
                <a:ext uri="{FF2B5EF4-FFF2-40B4-BE49-F238E27FC236}">
                  <a16:creationId xmlns:a16="http://schemas.microsoft.com/office/drawing/2014/main" id="{F3E7B8C7-7DC7-468C-91CC-824961A285E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55739" y="5502854"/>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54">
              <a:extLst>
                <a:ext uri="{FF2B5EF4-FFF2-40B4-BE49-F238E27FC236}">
                  <a16:creationId xmlns:a16="http://schemas.microsoft.com/office/drawing/2014/main" id="{9D2B31BB-A3AC-4292-B4E5-BC5F52749CD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48522" y="555911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5">
              <a:extLst>
                <a:ext uri="{FF2B5EF4-FFF2-40B4-BE49-F238E27FC236}">
                  <a16:creationId xmlns:a16="http://schemas.microsoft.com/office/drawing/2014/main" id="{32DB1E7E-4833-41CC-AC87-6BAEAFE9C87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258671" y="55061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6">
              <a:extLst>
                <a:ext uri="{FF2B5EF4-FFF2-40B4-BE49-F238E27FC236}">
                  <a16:creationId xmlns:a16="http://schemas.microsoft.com/office/drawing/2014/main" id="{1B674A26-49C7-4604-95D1-894A5AD1B0A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091669" y="5506119"/>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7">
              <a:extLst>
                <a:ext uri="{FF2B5EF4-FFF2-40B4-BE49-F238E27FC236}">
                  <a16:creationId xmlns:a16="http://schemas.microsoft.com/office/drawing/2014/main" id="{7D981404-4D96-4A9E-BD2F-2B1C82E9FB5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75783" y="5502854"/>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9">
              <a:extLst>
                <a:ext uri="{FF2B5EF4-FFF2-40B4-BE49-F238E27FC236}">
                  <a16:creationId xmlns:a16="http://schemas.microsoft.com/office/drawing/2014/main" id="{5C545757-0463-4AF1-9BB2-6865E44FFE4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9682" y="5555604"/>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0">
              <a:extLst>
                <a:ext uri="{FF2B5EF4-FFF2-40B4-BE49-F238E27FC236}">
                  <a16:creationId xmlns:a16="http://schemas.microsoft.com/office/drawing/2014/main" id="{00459AAE-3011-4F89-8A4E-613D2A733FD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698210" y="55452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61">
              <a:extLst>
                <a:ext uri="{FF2B5EF4-FFF2-40B4-BE49-F238E27FC236}">
                  <a16:creationId xmlns:a16="http://schemas.microsoft.com/office/drawing/2014/main" id="{8C4AD92E-B314-45C4-80D2-85C7334ABC7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944565" y="556079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8">
              <a:extLst>
                <a:ext uri="{FF2B5EF4-FFF2-40B4-BE49-F238E27FC236}">
                  <a16:creationId xmlns:a16="http://schemas.microsoft.com/office/drawing/2014/main" id="{0EE8973D-C3A8-4492-8BF8-E1BD5214D7C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34600" y="57697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79">
              <a:extLst>
                <a:ext uri="{FF2B5EF4-FFF2-40B4-BE49-F238E27FC236}">
                  <a16:creationId xmlns:a16="http://schemas.microsoft.com/office/drawing/2014/main" id="{940E1ED8-E032-4984-86EB-711F132CDD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74752" y="577219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0">
              <a:extLst>
                <a:ext uri="{FF2B5EF4-FFF2-40B4-BE49-F238E27FC236}">
                  <a16:creationId xmlns:a16="http://schemas.microsoft.com/office/drawing/2014/main" id="{1E148223-D795-405C-B94F-5CD18996EAA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10471" y="577871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1">
              <a:extLst>
                <a:ext uri="{FF2B5EF4-FFF2-40B4-BE49-F238E27FC236}">
                  <a16:creationId xmlns:a16="http://schemas.microsoft.com/office/drawing/2014/main" id="{20A65903-767B-4F42-9D6D-CBEF7B55D8C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027791" y="577545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2">
              <a:extLst>
                <a:ext uri="{FF2B5EF4-FFF2-40B4-BE49-F238E27FC236}">
                  <a16:creationId xmlns:a16="http://schemas.microsoft.com/office/drawing/2014/main" id="{CFF03BAF-5274-4D27-873A-CA3947FADB0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800932" y="578442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3">
              <a:extLst>
                <a:ext uri="{FF2B5EF4-FFF2-40B4-BE49-F238E27FC236}">
                  <a16:creationId xmlns:a16="http://schemas.microsoft.com/office/drawing/2014/main" id="{39912D23-7400-475C-B7BC-051E3789548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528881" y="576647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4">
              <a:extLst>
                <a:ext uri="{FF2B5EF4-FFF2-40B4-BE49-F238E27FC236}">
                  <a16:creationId xmlns:a16="http://schemas.microsoft.com/office/drawing/2014/main" id="{53EA24FB-6C37-4094-89BE-BC9F277FC09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44960" y="579014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6">
              <a:extLst>
                <a:ext uri="{FF2B5EF4-FFF2-40B4-BE49-F238E27FC236}">
                  <a16:creationId xmlns:a16="http://schemas.microsoft.com/office/drawing/2014/main" id="{090DA882-3E5F-47E2-A901-ED33177FB5D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9611" y="579380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9">
              <a:extLst>
                <a:ext uri="{FF2B5EF4-FFF2-40B4-BE49-F238E27FC236}">
                  <a16:creationId xmlns:a16="http://schemas.microsoft.com/office/drawing/2014/main" id="{13DAF9D2-C10F-4FA0-8AAA-EF033FD234F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282525" y="582115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90">
              <a:extLst>
                <a:ext uri="{FF2B5EF4-FFF2-40B4-BE49-F238E27FC236}">
                  <a16:creationId xmlns:a16="http://schemas.microsoft.com/office/drawing/2014/main" id="{1DCE6699-4F41-4E6C-B4B4-116F5645151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929428" y="58513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05">
              <a:extLst>
                <a:ext uri="{FF2B5EF4-FFF2-40B4-BE49-F238E27FC236}">
                  <a16:creationId xmlns:a16="http://schemas.microsoft.com/office/drawing/2014/main" id="{0D5DA8DB-8A13-4D6E-9F40-E24A7F8F7E0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808023" y="602678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06">
              <a:extLst>
                <a:ext uri="{FF2B5EF4-FFF2-40B4-BE49-F238E27FC236}">
                  <a16:creationId xmlns:a16="http://schemas.microsoft.com/office/drawing/2014/main" id="{00E93E64-19B4-465D-85DE-FD45DFAD538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20286" y="603821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07">
              <a:extLst>
                <a:ext uri="{FF2B5EF4-FFF2-40B4-BE49-F238E27FC236}">
                  <a16:creationId xmlns:a16="http://schemas.microsoft.com/office/drawing/2014/main" id="{9E00DA49-033D-45D2-8D7C-0DE5BC6EAB7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082735" y="605045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08">
              <a:extLst>
                <a:ext uri="{FF2B5EF4-FFF2-40B4-BE49-F238E27FC236}">
                  <a16:creationId xmlns:a16="http://schemas.microsoft.com/office/drawing/2014/main" id="{C9BB8FB7-501F-4EF7-811C-DFC36C6971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33512" y="605045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09">
              <a:extLst>
                <a:ext uri="{FF2B5EF4-FFF2-40B4-BE49-F238E27FC236}">
                  <a16:creationId xmlns:a16="http://schemas.microsoft.com/office/drawing/2014/main" id="{70F631DA-C640-4FC1-A59E-F133F83BAA0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515587" y="605371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10">
              <a:extLst>
                <a:ext uri="{FF2B5EF4-FFF2-40B4-BE49-F238E27FC236}">
                  <a16:creationId xmlns:a16="http://schemas.microsoft.com/office/drawing/2014/main" id="{C0C246D6-738C-4854-BDD0-6669E99D6E9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36714" y="605370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11">
              <a:extLst>
                <a:ext uri="{FF2B5EF4-FFF2-40B4-BE49-F238E27FC236}">
                  <a16:creationId xmlns:a16="http://schemas.microsoft.com/office/drawing/2014/main" id="{2B88D097-4630-4514-BD1C-D1FC57D059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256827" y="606595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12">
              <a:extLst>
                <a:ext uri="{FF2B5EF4-FFF2-40B4-BE49-F238E27FC236}">
                  <a16:creationId xmlns:a16="http://schemas.microsoft.com/office/drawing/2014/main" id="{895172E5-4D7B-4E9E-9DC0-7AC40AFE27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41963" y="606595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22">
              <a:extLst>
                <a:ext uri="{FF2B5EF4-FFF2-40B4-BE49-F238E27FC236}">
                  <a16:creationId xmlns:a16="http://schemas.microsoft.com/office/drawing/2014/main" id="{E16BE8D6-8745-46D3-BB8C-7D9F905F246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63305" y="6298524"/>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23">
              <a:extLst>
                <a:ext uri="{FF2B5EF4-FFF2-40B4-BE49-F238E27FC236}">
                  <a16:creationId xmlns:a16="http://schemas.microsoft.com/office/drawing/2014/main" id="{B21B0D38-9A6B-4C03-9C68-BFCDD0CE34A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120" y="6277308"/>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30">
              <a:extLst>
                <a:ext uri="{FF2B5EF4-FFF2-40B4-BE49-F238E27FC236}">
                  <a16:creationId xmlns:a16="http://schemas.microsoft.com/office/drawing/2014/main" id="{BD88B61E-A1B6-4C3F-9CDA-F14697C394B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06243" y="6277308"/>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32">
              <a:extLst>
                <a:ext uri="{FF2B5EF4-FFF2-40B4-BE49-F238E27FC236}">
                  <a16:creationId xmlns:a16="http://schemas.microsoft.com/office/drawing/2014/main" id="{7F412678-E91D-445B-B569-92A65FE4F2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758397" y="630750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34">
              <a:extLst>
                <a:ext uri="{FF2B5EF4-FFF2-40B4-BE49-F238E27FC236}">
                  <a16:creationId xmlns:a16="http://schemas.microsoft.com/office/drawing/2014/main" id="{D5C03A86-E86B-4343-BE21-5E5D4DF2F2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916135" y="6305053"/>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35">
              <a:extLst>
                <a:ext uri="{FF2B5EF4-FFF2-40B4-BE49-F238E27FC236}">
                  <a16:creationId xmlns:a16="http://schemas.microsoft.com/office/drawing/2014/main" id="{7E23784D-2CA3-4407-A29D-F04954A4436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65185" y="631493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41">
              <a:extLst>
                <a:ext uri="{FF2B5EF4-FFF2-40B4-BE49-F238E27FC236}">
                  <a16:creationId xmlns:a16="http://schemas.microsoft.com/office/drawing/2014/main" id="{9B6ED33F-264E-4FE0-BB23-5923775E247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41625" y="633198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2">
              <a:extLst>
                <a:ext uri="{FF2B5EF4-FFF2-40B4-BE49-F238E27FC236}">
                  <a16:creationId xmlns:a16="http://schemas.microsoft.com/office/drawing/2014/main" id="{CE917B1B-8131-4DE5-AD2C-71A079AA471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103161" y="553193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7">
              <a:extLst>
                <a:ext uri="{FF2B5EF4-FFF2-40B4-BE49-F238E27FC236}">
                  <a16:creationId xmlns:a16="http://schemas.microsoft.com/office/drawing/2014/main" id="{5E8CF6E6-E598-4397-91BA-6C2A426A84B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889595" y="552541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40">
              <a:extLst>
                <a:ext uri="{FF2B5EF4-FFF2-40B4-BE49-F238E27FC236}">
                  <a16:creationId xmlns:a16="http://schemas.microsoft.com/office/drawing/2014/main" id="{4B4D2234-D9B8-4F69-A88F-BAC72429408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397773" y="5540914"/>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4">
              <a:extLst>
                <a:ext uri="{FF2B5EF4-FFF2-40B4-BE49-F238E27FC236}">
                  <a16:creationId xmlns:a16="http://schemas.microsoft.com/office/drawing/2014/main" id="{FAC6F190-5E32-4356-8ACA-C8D84EBD794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848018" y="555560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6">
              <a:extLst>
                <a:ext uri="{FF2B5EF4-FFF2-40B4-BE49-F238E27FC236}">
                  <a16:creationId xmlns:a16="http://schemas.microsoft.com/office/drawing/2014/main" id="{05549845-8416-4013-9839-D79CB20AB6D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637038" y="5535201"/>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7">
              <a:extLst>
                <a:ext uri="{FF2B5EF4-FFF2-40B4-BE49-F238E27FC236}">
                  <a16:creationId xmlns:a16="http://schemas.microsoft.com/office/drawing/2014/main" id="{467A23A5-6422-47E9-9190-43A9501C872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641065" y="5565396"/>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8">
              <a:extLst>
                <a:ext uri="{FF2B5EF4-FFF2-40B4-BE49-F238E27FC236}">
                  <a16:creationId xmlns:a16="http://schemas.microsoft.com/office/drawing/2014/main" id="{AA5E43AB-DA6B-477B-94EF-BF73ACCE3E4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415091" y="557682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62">
              <a:extLst>
                <a:ext uri="{FF2B5EF4-FFF2-40B4-BE49-F238E27FC236}">
                  <a16:creationId xmlns:a16="http://schemas.microsoft.com/office/drawing/2014/main" id="{90CBC3ED-5170-4805-987F-F3964917F0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762801" y="580127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63">
              <a:extLst>
                <a:ext uri="{FF2B5EF4-FFF2-40B4-BE49-F238E27FC236}">
                  <a16:creationId xmlns:a16="http://schemas.microsoft.com/office/drawing/2014/main" id="{C14C5E5E-6018-4BB4-8238-A6B217328EB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940515" y="5822586"/>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64">
              <a:extLst>
                <a:ext uri="{FF2B5EF4-FFF2-40B4-BE49-F238E27FC236}">
                  <a16:creationId xmlns:a16="http://schemas.microsoft.com/office/drawing/2014/main" id="{A1D002AF-6CBB-4688-B6CC-623D057EAA1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513787" y="58159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65">
              <a:extLst>
                <a:ext uri="{FF2B5EF4-FFF2-40B4-BE49-F238E27FC236}">
                  <a16:creationId xmlns:a16="http://schemas.microsoft.com/office/drawing/2014/main" id="{A3BCCB11-25A2-4C56-96AC-E8B384E20D8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655168" y="583391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8">
              <a:extLst>
                <a:ext uri="{FF2B5EF4-FFF2-40B4-BE49-F238E27FC236}">
                  <a16:creationId xmlns:a16="http://schemas.microsoft.com/office/drawing/2014/main" id="{48470416-A7F5-4041-B3E7-BF525DD8BD6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100429" y="581922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75">
              <a:extLst>
                <a:ext uri="{FF2B5EF4-FFF2-40B4-BE49-F238E27FC236}">
                  <a16:creationId xmlns:a16="http://schemas.microsoft.com/office/drawing/2014/main" id="{6763146B-0E01-4BC3-A3E6-57369055841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267433" y="578005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77">
              <a:extLst>
                <a:ext uri="{FF2B5EF4-FFF2-40B4-BE49-F238E27FC236}">
                  <a16:creationId xmlns:a16="http://schemas.microsoft.com/office/drawing/2014/main" id="{C324338F-04C1-419D-90C1-D83AA1B7637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418564" y="586492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91">
              <a:extLst>
                <a:ext uri="{FF2B5EF4-FFF2-40B4-BE49-F238E27FC236}">
                  <a16:creationId xmlns:a16="http://schemas.microsoft.com/office/drawing/2014/main" id="{77835AED-A441-4532-AF89-B3FF7CFD55A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595527" y="606475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92">
              <a:extLst>
                <a:ext uri="{FF2B5EF4-FFF2-40B4-BE49-F238E27FC236}">
                  <a16:creationId xmlns:a16="http://schemas.microsoft.com/office/drawing/2014/main" id="{F2B6F66E-9B92-42DA-9FA1-35F0ECE1AB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251481" y="6064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93">
              <a:extLst>
                <a:ext uri="{FF2B5EF4-FFF2-40B4-BE49-F238E27FC236}">
                  <a16:creationId xmlns:a16="http://schemas.microsoft.com/office/drawing/2014/main" id="{AB5426E1-AAC8-413F-8343-E690D357657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111063" y="607301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94">
              <a:extLst>
                <a:ext uri="{FF2B5EF4-FFF2-40B4-BE49-F238E27FC236}">
                  <a16:creationId xmlns:a16="http://schemas.microsoft.com/office/drawing/2014/main" id="{6EDE8D39-527D-48EC-A60E-822896A7005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199758" y="610075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95">
              <a:extLst>
                <a:ext uri="{FF2B5EF4-FFF2-40B4-BE49-F238E27FC236}">
                  <a16:creationId xmlns:a16="http://schemas.microsoft.com/office/drawing/2014/main" id="{63CA0069-4DAE-4E19-9375-30664E13675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887749" y="610320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96">
              <a:extLst>
                <a:ext uri="{FF2B5EF4-FFF2-40B4-BE49-F238E27FC236}">
                  <a16:creationId xmlns:a16="http://schemas.microsoft.com/office/drawing/2014/main" id="{EE4F3DAA-A482-4317-AC07-D9EACF4ABD2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406156" y="610973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97">
              <a:extLst>
                <a:ext uri="{FF2B5EF4-FFF2-40B4-BE49-F238E27FC236}">
                  <a16:creationId xmlns:a16="http://schemas.microsoft.com/office/drawing/2014/main" id="{C4558B65-3D1B-4341-9469-54BDB407DA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599824" y="611217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98">
              <a:extLst>
                <a:ext uri="{FF2B5EF4-FFF2-40B4-BE49-F238E27FC236}">
                  <a16:creationId xmlns:a16="http://schemas.microsoft.com/office/drawing/2014/main" id="{8A11C831-3A34-41C8-BF81-577F36D3BF3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81416" y="611217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99">
              <a:extLst>
                <a:ext uri="{FF2B5EF4-FFF2-40B4-BE49-F238E27FC236}">
                  <a16:creationId xmlns:a16="http://schemas.microsoft.com/office/drawing/2014/main" id="{3BAA8579-0187-4116-9506-0798BD48BEC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274601" y="6112177"/>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00">
              <a:extLst>
                <a:ext uri="{FF2B5EF4-FFF2-40B4-BE49-F238E27FC236}">
                  <a16:creationId xmlns:a16="http://schemas.microsoft.com/office/drawing/2014/main" id="{B66832E9-B0E5-4132-99E9-2286FE26CB3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726949" y="611217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01">
              <a:extLst>
                <a:ext uri="{FF2B5EF4-FFF2-40B4-BE49-F238E27FC236}">
                  <a16:creationId xmlns:a16="http://schemas.microsoft.com/office/drawing/2014/main" id="{1F5F17DC-C7BC-4D44-BFD1-1D5002D6700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924162" y="611870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02">
              <a:extLst>
                <a:ext uri="{FF2B5EF4-FFF2-40B4-BE49-F238E27FC236}">
                  <a16:creationId xmlns:a16="http://schemas.microsoft.com/office/drawing/2014/main" id="{AAD24A6B-1C15-45BF-A44D-C5DCFDF7CC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501940" y="612197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03">
              <a:extLst>
                <a:ext uri="{FF2B5EF4-FFF2-40B4-BE49-F238E27FC236}">
                  <a16:creationId xmlns:a16="http://schemas.microsoft.com/office/drawing/2014/main" id="{B2B7773D-7624-4799-8DC2-2125C7B5881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764247" y="612768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04">
              <a:extLst>
                <a:ext uri="{FF2B5EF4-FFF2-40B4-BE49-F238E27FC236}">
                  <a16:creationId xmlns:a16="http://schemas.microsoft.com/office/drawing/2014/main" id="{43BDB876-DF8F-473C-94AD-3B85C7D0D04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313513" y="612768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13">
              <a:extLst>
                <a:ext uri="{FF2B5EF4-FFF2-40B4-BE49-F238E27FC236}">
                  <a16:creationId xmlns:a16="http://schemas.microsoft.com/office/drawing/2014/main" id="{E7BAEA9F-0A15-4A6A-9DE3-17E52616DF8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01734" y="617338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14">
              <a:extLst>
                <a:ext uri="{FF2B5EF4-FFF2-40B4-BE49-F238E27FC236}">
                  <a16:creationId xmlns:a16="http://schemas.microsoft.com/office/drawing/2014/main" id="{F44C7BB7-3BF8-4B57-8300-B074761B6FC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468188" y="617338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15">
              <a:extLst>
                <a:ext uri="{FF2B5EF4-FFF2-40B4-BE49-F238E27FC236}">
                  <a16:creationId xmlns:a16="http://schemas.microsoft.com/office/drawing/2014/main" id="{5C9E2587-EA6E-4862-835F-7E8AC5DFC85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131042" y="617909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17">
              <a:extLst>
                <a:ext uri="{FF2B5EF4-FFF2-40B4-BE49-F238E27FC236}">
                  <a16:creationId xmlns:a16="http://schemas.microsoft.com/office/drawing/2014/main" id="{9FDF4C88-B02F-4199-9B67-75901180BFF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826279" y="619133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18">
              <a:extLst>
                <a:ext uri="{FF2B5EF4-FFF2-40B4-BE49-F238E27FC236}">
                  <a16:creationId xmlns:a16="http://schemas.microsoft.com/office/drawing/2014/main" id="{5640818D-9BF5-4056-A10A-B26AE54949F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387223" y="616801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19">
              <a:extLst>
                <a:ext uri="{FF2B5EF4-FFF2-40B4-BE49-F238E27FC236}">
                  <a16:creationId xmlns:a16="http://schemas.microsoft.com/office/drawing/2014/main" id="{DCBD257A-A1D2-4931-9090-48B1E21D5EA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147958" y="615577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20">
              <a:extLst>
                <a:ext uri="{FF2B5EF4-FFF2-40B4-BE49-F238E27FC236}">
                  <a16:creationId xmlns:a16="http://schemas.microsoft.com/office/drawing/2014/main" id="{EF75A49A-C910-4E27-B0E0-AF15C2B3D4D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681754" y="636025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21">
              <a:extLst>
                <a:ext uri="{FF2B5EF4-FFF2-40B4-BE49-F238E27FC236}">
                  <a16:creationId xmlns:a16="http://schemas.microsoft.com/office/drawing/2014/main" id="{09175BB4-78AB-4F07-9A7C-195C9FF5083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461985" y="636677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25">
              <a:extLst>
                <a:ext uri="{FF2B5EF4-FFF2-40B4-BE49-F238E27FC236}">
                  <a16:creationId xmlns:a16="http://schemas.microsoft.com/office/drawing/2014/main" id="{E4647752-F098-4C74-8685-415ADC8BFF3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250219" y="637045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26">
              <a:extLst>
                <a:ext uri="{FF2B5EF4-FFF2-40B4-BE49-F238E27FC236}">
                  <a16:creationId xmlns:a16="http://schemas.microsoft.com/office/drawing/2014/main" id="{AF23AEF6-4648-479D-9E57-75D4087D05C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170995" y="6343505"/>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27">
              <a:extLst>
                <a:ext uri="{FF2B5EF4-FFF2-40B4-BE49-F238E27FC236}">
                  <a16:creationId xmlns:a16="http://schemas.microsoft.com/office/drawing/2014/main" id="{A85CD8C4-1E33-42C9-BCBB-91B9CDE9E7B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75213" y="6390443"/>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28">
              <a:extLst>
                <a:ext uri="{FF2B5EF4-FFF2-40B4-BE49-F238E27FC236}">
                  <a16:creationId xmlns:a16="http://schemas.microsoft.com/office/drawing/2014/main" id="{32D2257B-0B7A-4918-A6B3-74552983CE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591170" y="6334358"/>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29">
              <a:extLst>
                <a:ext uri="{FF2B5EF4-FFF2-40B4-BE49-F238E27FC236}">
                  <a16:creationId xmlns:a16="http://schemas.microsoft.com/office/drawing/2014/main" id="{B6E8A044-F3AC-48ED-B8A6-D2EDD3F694C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550199" y="6393706"/>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33">
              <a:extLst>
                <a:ext uri="{FF2B5EF4-FFF2-40B4-BE49-F238E27FC236}">
                  <a16:creationId xmlns:a16="http://schemas.microsoft.com/office/drawing/2014/main" id="{248AF2CF-3B97-49B3-8E08-2820E763B51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357015" y="640268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36">
              <a:extLst>
                <a:ext uri="{FF2B5EF4-FFF2-40B4-BE49-F238E27FC236}">
                  <a16:creationId xmlns:a16="http://schemas.microsoft.com/office/drawing/2014/main" id="{B5BEC596-B534-44B2-B1B8-78C1FBBA366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455860" y="641492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37">
              <a:extLst>
                <a:ext uri="{FF2B5EF4-FFF2-40B4-BE49-F238E27FC236}">
                  <a16:creationId xmlns:a16="http://schemas.microsoft.com/office/drawing/2014/main" id="{F45F86F4-28DB-49BC-8B6B-B703086F432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118231" y="641818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38">
              <a:extLst>
                <a:ext uri="{FF2B5EF4-FFF2-40B4-BE49-F238E27FC236}">
                  <a16:creationId xmlns:a16="http://schemas.microsoft.com/office/drawing/2014/main" id="{2932A0BD-C987-4A93-91DC-E277DC89CC2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865674" y="6420637"/>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39">
              <a:extLst>
                <a:ext uri="{FF2B5EF4-FFF2-40B4-BE49-F238E27FC236}">
                  <a16:creationId xmlns:a16="http://schemas.microsoft.com/office/drawing/2014/main" id="{DD6B3E88-4337-44F0-80CD-D96F69C2F14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387222" y="642716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40">
              <a:extLst>
                <a:ext uri="{FF2B5EF4-FFF2-40B4-BE49-F238E27FC236}">
                  <a16:creationId xmlns:a16="http://schemas.microsoft.com/office/drawing/2014/main" id="{2A481A9C-8E49-4886-B0B8-B391B54DE61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892485" y="634635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42">
              <a:extLst>
                <a:ext uri="{FF2B5EF4-FFF2-40B4-BE49-F238E27FC236}">
                  <a16:creationId xmlns:a16="http://schemas.microsoft.com/office/drawing/2014/main" id="{F74D151E-F322-43E1-AAAA-39C16A828D4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615774" y="64573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43">
              <a:extLst>
                <a:ext uri="{FF2B5EF4-FFF2-40B4-BE49-F238E27FC236}">
                  <a16:creationId xmlns:a16="http://schemas.microsoft.com/office/drawing/2014/main" id="{BF3063F9-CB9B-4822-865E-5BFC90AF983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687167" y="6439403"/>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44">
              <a:extLst>
                <a:ext uri="{FF2B5EF4-FFF2-40B4-BE49-F238E27FC236}">
                  <a16:creationId xmlns:a16="http://schemas.microsoft.com/office/drawing/2014/main" id="{F541B440-1CE7-46DE-8E58-B472C9E62C2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911352" y="6457357"/>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45">
              <a:extLst>
                <a:ext uri="{FF2B5EF4-FFF2-40B4-BE49-F238E27FC236}">
                  <a16:creationId xmlns:a16="http://schemas.microsoft.com/office/drawing/2014/main" id="{25E18B25-35CB-4DFC-B428-063F245D0B9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121373" y="6463070"/>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8">
              <a:extLst>
                <a:ext uri="{FF2B5EF4-FFF2-40B4-BE49-F238E27FC236}">
                  <a16:creationId xmlns:a16="http://schemas.microsoft.com/office/drawing/2014/main" id="{AC3EF75E-9D39-42A1-8744-0314BE64AB3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576864" y="642104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29">
              <a:extLst>
                <a:ext uri="{FF2B5EF4-FFF2-40B4-BE49-F238E27FC236}">
                  <a16:creationId xmlns:a16="http://schemas.microsoft.com/office/drawing/2014/main" id="{5B830616-AB5F-4414-891C-D7D65A1C2A2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164104" y="585379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33">
              <a:extLst>
                <a:ext uri="{FF2B5EF4-FFF2-40B4-BE49-F238E27FC236}">
                  <a16:creationId xmlns:a16="http://schemas.microsoft.com/office/drawing/2014/main" id="{B84FCDC4-EB04-49F6-83E1-AE030D9139D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459809" y="5814737"/>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29">
              <a:extLst>
                <a:ext uri="{FF2B5EF4-FFF2-40B4-BE49-F238E27FC236}">
                  <a16:creationId xmlns:a16="http://schemas.microsoft.com/office/drawing/2014/main" id="{297CFE06-B273-4E3A-828B-7F2391E7234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250782" y="5547906"/>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33">
              <a:extLst>
                <a:ext uri="{FF2B5EF4-FFF2-40B4-BE49-F238E27FC236}">
                  <a16:creationId xmlns:a16="http://schemas.microsoft.com/office/drawing/2014/main" id="{3DB916FA-F738-4FDC-856A-EC97DEA0FAD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104120" y="557682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44">
              <a:extLst>
                <a:ext uri="{FF2B5EF4-FFF2-40B4-BE49-F238E27FC236}">
                  <a16:creationId xmlns:a16="http://schemas.microsoft.com/office/drawing/2014/main" id="{84355883-FB7A-47AA-BA56-AF9F915525E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457282" y="5531943"/>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62" name="Freeform 142">
            <a:extLst>
              <a:ext uri="{FF2B5EF4-FFF2-40B4-BE49-F238E27FC236}">
                <a16:creationId xmlns:a16="http://schemas.microsoft.com/office/drawing/2014/main" id="{869C3428-7E23-4E31-828E-09F276DACD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20574" y="67621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67465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80BC15-6F3E-4EDC-BB73-20706F743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4ED413-2B4E-1243-947F-E0590CFF6CC3}"/>
              </a:ext>
            </a:extLst>
          </p:cNvPr>
          <p:cNvSpPr>
            <a:spLocks noGrp="1"/>
          </p:cNvSpPr>
          <p:nvPr>
            <p:ph type="title"/>
          </p:nvPr>
        </p:nvSpPr>
        <p:spPr>
          <a:xfrm>
            <a:off x="877326" y="792916"/>
            <a:ext cx="10426923" cy="846581"/>
          </a:xfrm>
        </p:spPr>
        <p:txBody>
          <a:bodyPr>
            <a:normAutofit/>
          </a:bodyPr>
          <a:lstStyle/>
          <a:p>
            <a:pPr algn="ctr"/>
            <a:r>
              <a:rPr lang="en-US" sz="3700"/>
              <a:t>Snow: Some Observations on Civic Friendship</a:t>
            </a:r>
          </a:p>
        </p:txBody>
      </p:sp>
      <p:sp>
        <p:nvSpPr>
          <p:cNvPr id="11"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6018" y="16990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4969" y="172350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70691" y="170625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5291" y="168963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83918" y="171849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07232" y="173399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5993" y="172175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958428" y="169482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8566" y="178295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43340" y="171848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63918" y="179572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99219" y="178170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38154" y="17712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25078" y="174104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6561" y="177776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18593" y="184141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77354" y="178021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31821" y="178021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81447" y="184713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25006" y="178021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0621" y="1958820"/>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67876" y="1912264"/>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255785" y="18271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6796" y="1938826"/>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41150" y="18227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52139" y="184141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74567" y="178674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734759" y="179005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14652" y="179572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76684" y="185937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37524" y="179917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99" y="188359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56267" y="181979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43018" y="1943167"/>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277721" y="197106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72383" y="1946023"/>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54193" y="180335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37628" y="186263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19407" y="180796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51575" y="182431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30164" y="180706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51876" y="176280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43391" y="1759541"/>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66705" y="1775047"/>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4906" y="179218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578638" y="1792714"/>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58039" y="1824004"/>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02813" y="175954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78066" y="1804776"/>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511612" y="1804776"/>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23391" y="183677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358692" y="182276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697627" y="181229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40920" y="1810489"/>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28451" y="182976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16034" y="1818819"/>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536827" y="1821266"/>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91294" y="182126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084479" y="18212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409702" y="1821267"/>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34040" y="1827796"/>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915258" y="186818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0494" y="198458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076791" y="1990554"/>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314022" y="201672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28670" y="2009731"/>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52808" y="2031819"/>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995484" y="199717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50834" y="2028557"/>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37067" y="2038617"/>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22857" y="2027626"/>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32866" y="2045318"/>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25618" y="2028556"/>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507420" y="2040797"/>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00604" y="2031819"/>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6179" y="2095470"/>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16079" y="205875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268636" y="2056301"/>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568517" y="205266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793248" y="2045573"/>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29200" y="204304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92025" y="202746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37627" y="2065277"/>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27269" y="205915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50053" y="206242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9601" y="200428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635670" y="198592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16961" y="1988004"/>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81089" y="2011634"/>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264051" y="199939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92157" y="2025636"/>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688454" y="2031605"/>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925685" y="2057774"/>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40333" y="2050782"/>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364471" y="2072870"/>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607147" y="2055076"/>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862497" y="2069608"/>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139671" y="2062635"/>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443822" y="203941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35678" y="2029214"/>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37281" y="206960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9083" y="2081848"/>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12267" y="2072870"/>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77842" y="2136521"/>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27742" y="2099801"/>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880299" y="2097352"/>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5" name="Content Placeholder 2">
            <a:extLst>
              <a:ext uri="{FF2B5EF4-FFF2-40B4-BE49-F238E27FC236}">
                <a16:creationId xmlns:a16="http://schemas.microsoft.com/office/drawing/2014/main" id="{2F03801D-183F-41A7-860A-E0E511D62B4F}"/>
              </a:ext>
            </a:extLst>
          </p:cNvPr>
          <p:cNvGraphicFramePr>
            <a:graphicFrameLocks noGrp="1"/>
          </p:cNvGraphicFramePr>
          <p:nvPr>
            <p:ph idx="1"/>
            <p:extLst>
              <p:ext uri="{D42A27DB-BD31-4B8C-83A1-F6EECF244321}">
                <p14:modId xmlns:p14="http://schemas.microsoft.com/office/powerpoint/2010/main" val="728363682"/>
              </p:ext>
            </p:extLst>
          </p:nvPr>
        </p:nvGraphicFramePr>
        <p:xfrm>
          <a:off x="877326" y="2599512"/>
          <a:ext cx="10722902" cy="3646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5586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1E6E-4108-B240-A894-4135AA52FE06}"/>
              </a:ext>
            </a:extLst>
          </p:cNvPr>
          <p:cNvSpPr>
            <a:spLocks noGrp="1"/>
          </p:cNvSpPr>
          <p:nvPr>
            <p:ph type="title"/>
          </p:nvPr>
        </p:nvSpPr>
        <p:spPr/>
        <p:txBody>
          <a:bodyPr/>
          <a:lstStyle/>
          <a:p>
            <a:r>
              <a:rPr lang="en-US" dirty="0"/>
              <a:t>Motivations based on Harm Avoidance Won’t Work</a:t>
            </a:r>
          </a:p>
        </p:txBody>
      </p:sp>
      <p:sp>
        <p:nvSpPr>
          <p:cNvPr id="3" name="Content Placeholder 2">
            <a:extLst>
              <a:ext uri="{FF2B5EF4-FFF2-40B4-BE49-F238E27FC236}">
                <a16:creationId xmlns:a16="http://schemas.microsoft.com/office/drawing/2014/main" id="{124C7C7D-B307-564C-AF75-E7C15B9B7735}"/>
              </a:ext>
            </a:extLst>
          </p:cNvPr>
          <p:cNvSpPr>
            <a:spLocks noGrp="1"/>
          </p:cNvSpPr>
          <p:nvPr>
            <p:ph idx="1"/>
          </p:nvPr>
        </p:nvSpPr>
        <p:spPr/>
        <p:txBody>
          <a:bodyPr/>
          <a:lstStyle/>
          <a:p>
            <a:r>
              <a:rPr lang="en-US" dirty="0"/>
              <a:t>The motivation to avoid these kinds of harms will not bring us full bore into civic friendships.  It could well be that some people will seek only to minimize overtly negative interactions, and not make the extra effort to cultivate robust civic friendships that incorporate empathy, charity, open-mindedness, forgiveness, and other alternatives. </a:t>
            </a:r>
          </a:p>
          <a:p>
            <a:endParaRPr lang="en-US" dirty="0"/>
          </a:p>
        </p:txBody>
      </p:sp>
    </p:spTree>
    <p:extLst>
      <p:ext uri="{BB962C8B-B14F-4D97-AF65-F5344CB8AC3E}">
        <p14:creationId xmlns:p14="http://schemas.microsoft.com/office/powerpoint/2010/main" val="810611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53D3C3-F24F-4317-98B6-A05ECD3044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y question marks on black background">
            <a:extLst>
              <a:ext uri="{FF2B5EF4-FFF2-40B4-BE49-F238E27FC236}">
                <a16:creationId xmlns:a16="http://schemas.microsoft.com/office/drawing/2014/main" id="{3D4BEFF1-7B94-4B68-B2B6-CA42E414E5FB}"/>
              </a:ext>
            </a:extLst>
          </p:cNvPr>
          <p:cNvPicPr>
            <a:picLocks noChangeAspect="1"/>
          </p:cNvPicPr>
          <p:nvPr/>
        </p:nvPicPr>
        <p:blipFill rotWithShape="1">
          <a:blip r:embed="rId2">
            <a:alphaModFix amt="60000"/>
          </a:blip>
          <a:srcRect l="53021" r="1" b="1"/>
          <a:stretch/>
        </p:blipFill>
        <p:spPr>
          <a:xfrm>
            <a:off x="-1" y="1"/>
            <a:ext cx="5295331" cy="6875834"/>
          </a:xfrm>
          <a:prstGeom prst="rect">
            <a:avLst/>
          </a:prstGeom>
        </p:spPr>
      </p:pic>
      <p:sp>
        <p:nvSpPr>
          <p:cNvPr id="2" name="Title 1">
            <a:extLst>
              <a:ext uri="{FF2B5EF4-FFF2-40B4-BE49-F238E27FC236}">
                <a16:creationId xmlns:a16="http://schemas.microsoft.com/office/drawing/2014/main" id="{0D76B2E8-2BE4-3A4E-B0FC-D04564C9EB42}"/>
              </a:ext>
            </a:extLst>
          </p:cNvPr>
          <p:cNvSpPr>
            <a:spLocks noGrp="1"/>
          </p:cNvSpPr>
          <p:nvPr>
            <p:ph type="title"/>
          </p:nvPr>
        </p:nvSpPr>
        <p:spPr>
          <a:xfrm>
            <a:off x="591674" y="1395699"/>
            <a:ext cx="4223965" cy="4111831"/>
          </a:xfrm>
        </p:spPr>
        <p:txBody>
          <a:bodyPr>
            <a:normAutofit/>
          </a:bodyPr>
          <a:lstStyle/>
          <a:p>
            <a:pPr algn="ctr"/>
            <a:r>
              <a:rPr lang="en-US">
                <a:solidFill>
                  <a:srgbClr val="FFFFFF"/>
                </a:solidFill>
              </a:rPr>
              <a:t>The Perils of this “Minimalist” Approach</a:t>
            </a:r>
          </a:p>
        </p:txBody>
      </p:sp>
      <p:sp>
        <p:nvSpPr>
          <p:cNvPr id="3" name="Content Placeholder 2">
            <a:extLst>
              <a:ext uri="{FF2B5EF4-FFF2-40B4-BE49-F238E27FC236}">
                <a16:creationId xmlns:a16="http://schemas.microsoft.com/office/drawing/2014/main" id="{A75B7003-C919-6F46-94FD-072B7C6CD3E7}"/>
              </a:ext>
            </a:extLst>
          </p:cNvPr>
          <p:cNvSpPr>
            <a:spLocks noGrp="1"/>
          </p:cNvSpPr>
          <p:nvPr>
            <p:ph idx="1"/>
          </p:nvPr>
        </p:nvSpPr>
        <p:spPr>
          <a:xfrm>
            <a:off x="6096000" y="876300"/>
            <a:ext cx="5219700" cy="5105400"/>
          </a:xfrm>
        </p:spPr>
        <p:txBody>
          <a:bodyPr>
            <a:normAutofit/>
          </a:bodyPr>
          <a:lstStyle/>
          <a:p>
            <a:r>
              <a:rPr lang="en-US" dirty="0"/>
              <a:t>Elsewhere I’ve commented on the perils of this approach</a:t>
            </a:r>
          </a:p>
          <a:p>
            <a:r>
              <a:rPr lang="en-US" dirty="0"/>
              <a:t>The biggest problem is that it doesn’t incorporate the ”mutual good will” that is at the heart of civic friendships</a:t>
            </a:r>
          </a:p>
        </p:txBody>
      </p:sp>
    </p:spTree>
    <p:extLst>
      <p:ext uri="{BB962C8B-B14F-4D97-AF65-F5344CB8AC3E}">
        <p14:creationId xmlns:p14="http://schemas.microsoft.com/office/powerpoint/2010/main" val="776201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9239DF-EAA4-47C3-B4E3-79C6BCB24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64838-7E03-9045-A449-09EF7FC45AD5}"/>
              </a:ext>
            </a:extLst>
          </p:cNvPr>
          <p:cNvSpPr>
            <a:spLocks noGrp="1"/>
          </p:cNvSpPr>
          <p:nvPr>
            <p:ph type="title"/>
          </p:nvPr>
        </p:nvSpPr>
        <p:spPr>
          <a:xfrm>
            <a:off x="803932" y="571500"/>
            <a:ext cx="5110909" cy="1691969"/>
          </a:xfrm>
        </p:spPr>
        <p:txBody>
          <a:bodyPr>
            <a:normAutofit/>
          </a:bodyPr>
          <a:lstStyle/>
          <a:p>
            <a:pPr algn="ctr"/>
            <a:r>
              <a:rPr lang="en-US" dirty="0"/>
              <a:t>Higher Aspirations</a:t>
            </a:r>
            <a:endParaRPr lang="en-US"/>
          </a:p>
        </p:txBody>
      </p:sp>
      <p:sp>
        <p:nvSpPr>
          <p:cNvPr id="3" name="Content Placeholder 2">
            <a:extLst>
              <a:ext uri="{FF2B5EF4-FFF2-40B4-BE49-F238E27FC236}">
                <a16:creationId xmlns:a16="http://schemas.microsoft.com/office/drawing/2014/main" id="{08CFE452-C94C-ED41-80E3-A0538327AC8A}"/>
              </a:ext>
            </a:extLst>
          </p:cNvPr>
          <p:cNvSpPr>
            <a:spLocks noGrp="1"/>
          </p:cNvSpPr>
          <p:nvPr>
            <p:ph idx="1"/>
          </p:nvPr>
        </p:nvSpPr>
        <p:spPr>
          <a:xfrm>
            <a:off x="1066799" y="2415379"/>
            <a:ext cx="4539129" cy="3699747"/>
          </a:xfrm>
        </p:spPr>
        <p:txBody>
          <a:bodyPr>
            <a:normAutofit/>
          </a:bodyPr>
          <a:lstStyle/>
          <a:p>
            <a:r>
              <a:rPr lang="en-US" dirty="0"/>
              <a:t>To achieve mutual good will and the benefits of civic friendships, we must have higher aspirations.</a:t>
            </a:r>
          </a:p>
          <a:p>
            <a:r>
              <a:rPr lang="en-US" dirty="0"/>
              <a:t>We should aspire to a ”more perfect union” out of concern for the common good of our nation.</a:t>
            </a:r>
          </a:p>
        </p:txBody>
      </p:sp>
      <p:pic>
        <p:nvPicPr>
          <p:cNvPr id="5" name="Picture 4" descr="One in a crowd">
            <a:extLst>
              <a:ext uri="{FF2B5EF4-FFF2-40B4-BE49-F238E27FC236}">
                <a16:creationId xmlns:a16="http://schemas.microsoft.com/office/drawing/2014/main" id="{5636F5D2-4B01-4987-A99E-03A56EF8F26D}"/>
              </a:ext>
            </a:extLst>
          </p:cNvPr>
          <p:cNvPicPr>
            <a:picLocks noChangeAspect="1"/>
          </p:cNvPicPr>
          <p:nvPr/>
        </p:nvPicPr>
        <p:blipFill rotWithShape="1">
          <a:blip r:embed="rId2"/>
          <a:srcRect l="23805" r="15613" b="-1"/>
          <a:stretch/>
        </p:blipFill>
        <p:spPr>
          <a:xfrm>
            <a:off x="6645834" y="1"/>
            <a:ext cx="5546166" cy="6866192"/>
          </a:xfrm>
          <a:prstGeom prst="rect">
            <a:avLst/>
          </a:prstGeom>
        </p:spPr>
      </p:pic>
      <p:grpSp>
        <p:nvGrpSpPr>
          <p:cNvPr id="13" name="Group 12">
            <a:extLst>
              <a:ext uri="{FF2B5EF4-FFF2-40B4-BE49-F238E27FC236}">
                <a16:creationId xmlns:a16="http://schemas.microsoft.com/office/drawing/2014/main" id="{3389B237-4CAB-4403-A95C-C04D71F4B4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4"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9390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1AFD227-869A-489C-A9B5-3F0498DF3C0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0"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8" name="Rectangle 67">
            <a:extLst>
              <a:ext uri="{FF2B5EF4-FFF2-40B4-BE49-F238E27FC236}">
                <a16:creationId xmlns:a16="http://schemas.microsoft.com/office/drawing/2014/main" id="{F616A82B-4290-46E7-BF7E-9119EFAF9B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4E6719-CDBD-D542-97D0-92DD884F9862}"/>
              </a:ext>
            </a:extLst>
          </p:cNvPr>
          <p:cNvSpPr>
            <a:spLocks noGrp="1"/>
          </p:cNvSpPr>
          <p:nvPr>
            <p:ph type="title"/>
          </p:nvPr>
        </p:nvSpPr>
        <p:spPr>
          <a:xfrm>
            <a:off x="7567966" y="1135530"/>
            <a:ext cx="4016188" cy="2892612"/>
          </a:xfrm>
        </p:spPr>
        <p:txBody>
          <a:bodyPr vert="horz" lIns="91440" tIns="45720" rIns="91440" bIns="45720" rtlCol="0" anchor="b">
            <a:normAutofit/>
          </a:bodyPr>
          <a:lstStyle/>
          <a:p>
            <a:pPr algn="ctr"/>
            <a:r>
              <a:rPr lang="en-US" dirty="0"/>
              <a:t>What is the Common Good of a Nation?</a:t>
            </a:r>
            <a:endParaRPr lang="en-US"/>
          </a:p>
        </p:txBody>
      </p:sp>
      <p:sp>
        <p:nvSpPr>
          <p:cNvPr id="3" name="Content Placeholder 2">
            <a:extLst>
              <a:ext uri="{FF2B5EF4-FFF2-40B4-BE49-F238E27FC236}">
                <a16:creationId xmlns:a16="http://schemas.microsoft.com/office/drawing/2014/main" id="{F5E02AF1-01AB-BE47-B549-6070D99C743E}"/>
              </a:ext>
            </a:extLst>
          </p:cNvPr>
          <p:cNvSpPr>
            <a:spLocks noGrp="1"/>
          </p:cNvSpPr>
          <p:nvPr>
            <p:ph idx="1"/>
          </p:nvPr>
        </p:nvSpPr>
        <p:spPr>
          <a:xfrm>
            <a:off x="8141707" y="4793129"/>
            <a:ext cx="2868706" cy="1563219"/>
          </a:xfrm>
        </p:spPr>
        <p:txBody>
          <a:bodyPr vert="horz" lIns="91440" tIns="45720" rIns="91440" bIns="45720" rtlCol="0">
            <a:normAutofit/>
          </a:bodyPr>
          <a:lstStyle/>
          <a:p>
            <a:pPr marL="0" indent="0" algn="ctr">
              <a:buNone/>
            </a:pPr>
            <a:r>
              <a:rPr lang="en-US" sz="1200" cap="all" spc="600" dirty="0"/>
              <a:t>It is the good of every individual</a:t>
            </a:r>
          </a:p>
        </p:txBody>
      </p:sp>
      <p:pic>
        <p:nvPicPr>
          <p:cNvPr id="5" name="Picture 4" descr="One glowing light bulb in sea of unlit bulbs">
            <a:extLst>
              <a:ext uri="{FF2B5EF4-FFF2-40B4-BE49-F238E27FC236}">
                <a16:creationId xmlns:a16="http://schemas.microsoft.com/office/drawing/2014/main" id="{FF4E0D58-B58E-43ED-B748-736BB10C161C}"/>
              </a:ext>
            </a:extLst>
          </p:cNvPr>
          <p:cNvPicPr>
            <a:picLocks noChangeAspect="1"/>
          </p:cNvPicPr>
          <p:nvPr/>
        </p:nvPicPr>
        <p:blipFill rotWithShape="1">
          <a:blip r:embed="rId2"/>
          <a:srcRect l="14575" r="9801"/>
          <a:stretch/>
        </p:blipFill>
        <p:spPr>
          <a:xfrm>
            <a:off x="20" y="-1"/>
            <a:ext cx="6915093" cy="6858001"/>
          </a:xfrm>
          <a:prstGeom prst="rect">
            <a:avLst/>
          </a:prstGeom>
        </p:spPr>
      </p:pic>
    </p:spTree>
    <p:extLst>
      <p:ext uri="{BB962C8B-B14F-4D97-AF65-F5344CB8AC3E}">
        <p14:creationId xmlns:p14="http://schemas.microsoft.com/office/powerpoint/2010/main" val="267000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8CBA64-7743-4C5C-83B8-655DE14502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3CFBA-F8B6-2245-A631-84DB976300A8}"/>
              </a:ext>
            </a:extLst>
          </p:cNvPr>
          <p:cNvSpPr>
            <a:spLocks noGrp="1"/>
          </p:cNvSpPr>
          <p:nvPr>
            <p:ph type="title"/>
          </p:nvPr>
        </p:nvSpPr>
        <p:spPr>
          <a:xfrm>
            <a:off x="782233" y="1028183"/>
            <a:ext cx="3370079" cy="4792068"/>
          </a:xfrm>
        </p:spPr>
        <p:txBody>
          <a:bodyPr>
            <a:normAutofit/>
          </a:bodyPr>
          <a:lstStyle/>
          <a:p>
            <a:r>
              <a:rPr lang="en-US" dirty="0"/>
              <a:t>Abraham Lincoln’s Inaugural Address March 4, 1861</a:t>
            </a:r>
          </a:p>
        </p:txBody>
      </p:sp>
      <p:grpSp>
        <p:nvGrpSpPr>
          <p:cNvPr id="10" name="Group 9">
            <a:extLst>
              <a:ext uri="{FF2B5EF4-FFF2-40B4-BE49-F238E27FC236}">
                <a16:creationId xmlns:a16="http://schemas.microsoft.com/office/drawing/2014/main" id="{12153040-1C1F-4962-9E5D-0793F73FC5C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71012" y="-44968"/>
            <a:ext cx="4693761" cy="1003641"/>
            <a:chOff x="6771012" y="-54859"/>
            <a:chExt cx="4693761" cy="1003641"/>
          </a:xfrm>
        </p:grpSpPr>
        <p:sp>
          <p:nvSpPr>
            <p:cNvPr id="11" name="Freeform 10">
              <a:extLst>
                <a:ext uri="{FF2B5EF4-FFF2-40B4-BE49-F238E27FC236}">
                  <a16:creationId xmlns:a16="http://schemas.microsoft.com/office/drawing/2014/main" id="{22657FD3-A974-4296-9FBE-0C2FD529549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562153" y="110830"/>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5">
              <a:extLst>
                <a:ext uri="{FF2B5EF4-FFF2-40B4-BE49-F238E27FC236}">
                  <a16:creationId xmlns:a16="http://schemas.microsoft.com/office/drawing/2014/main" id="{887B7096-0CDA-429B-A1C2-CDAC575E938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566083" y="62502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8">
              <a:extLst>
                <a:ext uri="{FF2B5EF4-FFF2-40B4-BE49-F238E27FC236}">
                  <a16:creationId xmlns:a16="http://schemas.microsoft.com/office/drawing/2014/main" id="{BB5C54D6-30FE-4CE5-8C46-A7FD28A8A15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569497" y="368284"/>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2">
              <a:extLst>
                <a:ext uri="{FF2B5EF4-FFF2-40B4-BE49-F238E27FC236}">
                  <a16:creationId xmlns:a16="http://schemas.microsoft.com/office/drawing/2014/main" id="{EC42106A-B41F-4ADB-82C8-D3CDCA1C7C4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251204" y="40918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54">
              <a:extLst>
                <a:ext uri="{FF2B5EF4-FFF2-40B4-BE49-F238E27FC236}">
                  <a16:creationId xmlns:a16="http://schemas.microsoft.com/office/drawing/2014/main" id="{ED969A3C-A50C-44D0-ABC9-7ADE93FBCCD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228132" y="57281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9">
              <a:extLst>
                <a:ext uri="{FF2B5EF4-FFF2-40B4-BE49-F238E27FC236}">
                  <a16:creationId xmlns:a16="http://schemas.microsoft.com/office/drawing/2014/main" id="{341AB3CA-DC2A-4577-8F22-83D408C67A0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207744" y="21409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8">
              <a:extLst>
                <a:ext uri="{FF2B5EF4-FFF2-40B4-BE49-F238E27FC236}">
                  <a16:creationId xmlns:a16="http://schemas.microsoft.com/office/drawing/2014/main" id="{E613EEB8-55A9-4D44-B402-00D03F775E2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988510" y="6796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9">
              <a:extLst>
                <a:ext uri="{FF2B5EF4-FFF2-40B4-BE49-F238E27FC236}">
                  <a16:creationId xmlns:a16="http://schemas.microsoft.com/office/drawing/2014/main" id="{8F4D24CA-5C8D-49C0-ACC5-434542DDC0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745905" y="752598"/>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4">
              <a:extLst>
                <a:ext uri="{FF2B5EF4-FFF2-40B4-BE49-F238E27FC236}">
                  <a16:creationId xmlns:a16="http://schemas.microsoft.com/office/drawing/2014/main" id="{1FFEFFD4-59AE-43E2-8D65-C2B6FD3C60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970000" y="4750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6">
              <a:extLst>
                <a:ext uri="{FF2B5EF4-FFF2-40B4-BE49-F238E27FC236}">
                  <a16:creationId xmlns:a16="http://schemas.microsoft.com/office/drawing/2014/main" id="{7A9DF6A7-06B9-4C7C-BB38-49BADFABF66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979969" y="1290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06">
              <a:extLst>
                <a:ext uri="{FF2B5EF4-FFF2-40B4-BE49-F238E27FC236}">
                  <a16:creationId xmlns:a16="http://schemas.microsoft.com/office/drawing/2014/main" id="{477D55E3-BEBF-4F32-8501-97DD438187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715668" y="5476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10">
              <a:extLst>
                <a:ext uri="{FF2B5EF4-FFF2-40B4-BE49-F238E27FC236}">
                  <a16:creationId xmlns:a16="http://schemas.microsoft.com/office/drawing/2014/main" id="{7524CAEC-4AFA-4EF2-A441-964B9319F06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693392" y="2998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23">
              <a:extLst>
                <a:ext uri="{FF2B5EF4-FFF2-40B4-BE49-F238E27FC236}">
                  <a16:creationId xmlns:a16="http://schemas.microsoft.com/office/drawing/2014/main" id="{12AEAA0B-80F2-49BE-8FE4-DAF46FDF06D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475104" y="172222"/>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0">
              <a:extLst>
                <a:ext uri="{FF2B5EF4-FFF2-40B4-BE49-F238E27FC236}">
                  <a16:creationId xmlns:a16="http://schemas.microsoft.com/office/drawing/2014/main" id="{719C39C7-4E0E-4693-A9C9-90BD5C82E60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448325" y="461471"/>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5">
              <a:extLst>
                <a:ext uri="{FF2B5EF4-FFF2-40B4-BE49-F238E27FC236}">
                  <a16:creationId xmlns:a16="http://schemas.microsoft.com/office/drawing/2014/main" id="{73F04989-E7CE-4345-914E-485DC1EFF24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439598" y="69882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73914653-6F3A-4492-92C5-D5B51F5B4C8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228972" y="-65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A9FC54A4-336E-4076-9203-AA2D68215F9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729149" y="556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06">
              <a:extLst>
                <a:ext uri="{FF2B5EF4-FFF2-40B4-BE49-F238E27FC236}">
                  <a16:creationId xmlns:a16="http://schemas.microsoft.com/office/drawing/2014/main" id="{7BE7DE9E-E667-496B-8996-13CF79B193F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477466" y="2821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0">
              <a:extLst>
                <a:ext uri="{FF2B5EF4-FFF2-40B4-BE49-F238E27FC236}">
                  <a16:creationId xmlns:a16="http://schemas.microsoft.com/office/drawing/2014/main" id="{1771F469-0310-43EB-85A0-D9BFF0D96AD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196038" y="83988"/>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5">
              <a:extLst>
                <a:ext uri="{FF2B5EF4-FFF2-40B4-BE49-F238E27FC236}">
                  <a16:creationId xmlns:a16="http://schemas.microsoft.com/office/drawing/2014/main" id="{E1BA5C1F-DCD5-4D95-9884-0A083469918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199968" y="598185"/>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8">
              <a:extLst>
                <a:ext uri="{FF2B5EF4-FFF2-40B4-BE49-F238E27FC236}">
                  <a16:creationId xmlns:a16="http://schemas.microsoft.com/office/drawing/2014/main" id="{E4992CBB-3FD8-418A-B568-B47907CCC00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203382" y="341442"/>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2">
              <a:extLst>
                <a:ext uri="{FF2B5EF4-FFF2-40B4-BE49-F238E27FC236}">
                  <a16:creationId xmlns:a16="http://schemas.microsoft.com/office/drawing/2014/main" id="{1B87DF6E-8D8C-4FE7-A8CF-4408ABD0471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885089" y="382346"/>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4">
              <a:extLst>
                <a:ext uri="{FF2B5EF4-FFF2-40B4-BE49-F238E27FC236}">
                  <a16:creationId xmlns:a16="http://schemas.microsoft.com/office/drawing/2014/main" id="{CDAABDF1-DB94-46F6-8825-97360C3BF3B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862017" y="54597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9">
              <a:extLst>
                <a:ext uri="{FF2B5EF4-FFF2-40B4-BE49-F238E27FC236}">
                  <a16:creationId xmlns:a16="http://schemas.microsoft.com/office/drawing/2014/main" id="{E36FD073-63B2-4137-82CB-2B3D754DFAD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841629" y="187249"/>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8">
              <a:extLst>
                <a:ext uri="{FF2B5EF4-FFF2-40B4-BE49-F238E27FC236}">
                  <a16:creationId xmlns:a16="http://schemas.microsoft.com/office/drawing/2014/main" id="{C4ACAB12-D209-499A-A732-0D8F88941A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622395" y="652789"/>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4">
              <a:extLst>
                <a:ext uri="{FF2B5EF4-FFF2-40B4-BE49-F238E27FC236}">
                  <a16:creationId xmlns:a16="http://schemas.microsoft.com/office/drawing/2014/main" id="{645005B8-197A-4046-94EF-17115FFA8D6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603885" y="44820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6">
              <a:extLst>
                <a:ext uri="{FF2B5EF4-FFF2-40B4-BE49-F238E27FC236}">
                  <a16:creationId xmlns:a16="http://schemas.microsoft.com/office/drawing/2014/main" id="{A9BA9B36-D9CE-409A-80D2-A44A673247A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555553" y="224568"/>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6">
              <a:extLst>
                <a:ext uri="{FF2B5EF4-FFF2-40B4-BE49-F238E27FC236}">
                  <a16:creationId xmlns:a16="http://schemas.microsoft.com/office/drawing/2014/main" id="{C017D4DA-C769-4177-9064-AE44C2741E2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349553" y="52081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10">
              <a:extLst>
                <a:ext uri="{FF2B5EF4-FFF2-40B4-BE49-F238E27FC236}">
                  <a16:creationId xmlns:a16="http://schemas.microsoft.com/office/drawing/2014/main" id="{68CB10AF-3534-40F8-A060-A4553445C76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327277" y="272977"/>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23">
              <a:extLst>
                <a:ext uri="{FF2B5EF4-FFF2-40B4-BE49-F238E27FC236}">
                  <a16:creationId xmlns:a16="http://schemas.microsoft.com/office/drawing/2014/main" id="{03FFDE36-0C19-4CC1-BDD1-27A048FE921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097726" y="19570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30">
              <a:extLst>
                <a:ext uri="{FF2B5EF4-FFF2-40B4-BE49-F238E27FC236}">
                  <a16:creationId xmlns:a16="http://schemas.microsoft.com/office/drawing/2014/main" id="{72303E7A-1C17-48A7-93CA-7C7AFD7F23F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082210" y="434629"/>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35">
              <a:extLst>
                <a:ext uri="{FF2B5EF4-FFF2-40B4-BE49-F238E27FC236}">
                  <a16:creationId xmlns:a16="http://schemas.microsoft.com/office/drawing/2014/main" id="{D067651F-28D9-48CB-A77C-A15EC7E4EB1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083018" y="702146"/>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1D291151-E63E-499B-8FA8-89BA93D9FF6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862857" y="-3334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id="{89CB8859-CCFB-4D06-AECC-0029CA61948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363034" y="2885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6">
              <a:extLst>
                <a:ext uri="{FF2B5EF4-FFF2-40B4-BE49-F238E27FC236}">
                  <a16:creationId xmlns:a16="http://schemas.microsoft.com/office/drawing/2014/main" id="{2075F976-9885-4165-BC9C-DBA16FD38AA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073357" y="-399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id="{760609C2-3DE5-4EDD-B7BF-A320FC1F230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864761" y="124645"/>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5">
              <a:extLst>
                <a:ext uri="{FF2B5EF4-FFF2-40B4-BE49-F238E27FC236}">
                  <a16:creationId xmlns:a16="http://schemas.microsoft.com/office/drawing/2014/main" id="{51823375-A051-4BC7-825B-0F665604372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868691" y="638842"/>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8">
              <a:extLst>
                <a:ext uri="{FF2B5EF4-FFF2-40B4-BE49-F238E27FC236}">
                  <a16:creationId xmlns:a16="http://schemas.microsoft.com/office/drawing/2014/main" id="{CFB367EA-590F-47B3-8700-EAF9963CE79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872105" y="382099"/>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52">
              <a:extLst>
                <a:ext uri="{FF2B5EF4-FFF2-40B4-BE49-F238E27FC236}">
                  <a16:creationId xmlns:a16="http://schemas.microsoft.com/office/drawing/2014/main" id="{DE400FD4-1037-42CF-84E1-8E60C7A6A99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553812" y="423003"/>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54">
              <a:extLst>
                <a:ext uri="{FF2B5EF4-FFF2-40B4-BE49-F238E27FC236}">
                  <a16:creationId xmlns:a16="http://schemas.microsoft.com/office/drawing/2014/main" id="{1A8EC63B-9778-42C3-8E45-B6B6224C9D9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530740" y="586631"/>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9">
              <a:extLst>
                <a:ext uri="{FF2B5EF4-FFF2-40B4-BE49-F238E27FC236}">
                  <a16:creationId xmlns:a16="http://schemas.microsoft.com/office/drawing/2014/main" id="{B1CC9D87-2F53-4AB3-8F05-4D628F2CD6D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510352" y="227906"/>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78">
              <a:extLst>
                <a:ext uri="{FF2B5EF4-FFF2-40B4-BE49-F238E27FC236}">
                  <a16:creationId xmlns:a16="http://schemas.microsoft.com/office/drawing/2014/main" id="{648CF0D8-56FC-478C-8B69-D8E76492F3A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282824" y="60951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84">
              <a:extLst>
                <a:ext uri="{FF2B5EF4-FFF2-40B4-BE49-F238E27FC236}">
                  <a16:creationId xmlns:a16="http://schemas.microsoft.com/office/drawing/2014/main" id="{1E71CA55-130A-456D-A26A-D072544E128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214853" y="39362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86">
              <a:extLst>
                <a:ext uri="{FF2B5EF4-FFF2-40B4-BE49-F238E27FC236}">
                  <a16:creationId xmlns:a16="http://schemas.microsoft.com/office/drawing/2014/main" id="{FCA6EC8F-0157-4B9B-882A-82225E7E324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282576" y="87808"/>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06">
              <a:extLst>
                <a:ext uri="{FF2B5EF4-FFF2-40B4-BE49-F238E27FC236}">
                  <a16:creationId xmlns:a16="http://schemas.microsoft.com/office/drawing/2014/main" id="{2AC8E27E-3B2B-4726-B298-F8D6E843F12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018276" y="56146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10">
              <a:extLst>
                <a:ext uri="{FF2B5EF4-FFF2-40B4-BE49-F238E27FC236}">
                  <a16:creationId xmlns:a16="http://schemas.microsoft.com/office/drawing/2014/main" id="{97FA679C-2A10-445C-9C4E-7185405D7E2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6996000" y="3136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3">
              <a:extLst>
                <a:ext uri="{FF2B5EF4-FFF2-40B4-BE49-F238E27FC236}">
                  <a16:creationId xmlns:a16="http://schemas.microsoft.com/office/drawing/2014/main" id="{508CE495-5226-4004-A03C-A1A6986C054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6777712" y="203965"/>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0">
              <a:extLst>
                <a:ext uri="{FF2B5EF4-FFF2-40B4-BE49-F238E27FC236}">
                  <a16:creationId xmlns:a16="http://schemas.microsoft.com/office/drawing/2014/main" id="{7E048EA9-47E8-455A-AD7B-24D1474A2F0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6750933" y="4752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8">
              <a:extLst>
                <a:ext uri="{FF2B5EF4-FFF2-40B4-BE49-F238E27FC236}">
                  <a16:creationId xmlns:a16="http://schemas.microsoft.com/office/drawing/2014/main" id="{C0D48D73-E5D7-4D42-98D4-960F12F1747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531580" y="731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8">
              <a:extLst>
                <a:ext uri="{FF2B5EF4-FFF2-40B4-BE49-F238E27FC236}">
                  <a16:creationId xmlns:a16="http://schemas.microsoft.com/office/drawing/2014/main" id="{96AC2D82-5C61-4A26-B2B5-B539F28B4DA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031757" y="695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6">
              <a:extLst>
                <a:ext uri="{FF2B5EF4-FFF2-40B4-BE49-F238E27FC236}">
                  <a16:creationId xmlns:a16="http://schemas.microsoft.com/office/drawing/2014/main" id="{FAC301C4-466F-464C-A194-6E6FDF04F77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6811007" y="870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8">
              <a:extLst>
                <a:ext uri="{FF2B5EF4-FFF2-40B4-BE49-F238E27FC236}">
                  <a16:creationId xmlns:a16="http://schemas.microsoft.com/office/drawing/2014/main" id="{B3D709AF-EABF-4CE4-9F48-4648CBA705A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51431" y="566910"/>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84">
              <a:extLst>
                <a:ext uri="{FF2B5EF4-FFF2-40B4-BE49-F238E27FC236}">
                  <a16:creationId xmlns:a16="http://schemas.microsoft.com/office/drawing/2014/main" id="{04E78BF2-AFDF-4D21-9C53-6DB3E2B5D4C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32921" y="362324"/>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86">
              <a:extLst>
                <a:ext uri="{FF2B5EF4-FFF2-40B4-BE49-F238E27FC236}">
                  <a16:creationId xmlns:a16="http://schemas.microsoft.com/office/drawing/2014/main" id="{6BA6D0CD-F8DC-4D2F-9D99-098F0F12538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42890" y="940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06">
              <a:extLst>
                <a:ext uri="{FF2B5EF4-FFF2-40B4-BE49-F238E27FC236}">
                  <a16:creationId xmlns:a16="http://schemas.microsoft.com/office/drawing/2014/main" id="{056AADDE-FBBA-497F-9A08-A7D5E3C713C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78589" y="51262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0">
              <a:extLst>
                <a:ext uri="{FF2B5EF4-FFF2-40B4-BE49-F238E27FC236}">
                  <a16:creationId xmlns:a16="http://schemas.microsoft.com/office/drawing/2014/main" id="{1F60A2E5-6C68-4EC0-A5C3-AD401385E6D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56313" y="26479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12">
              <a:extLst>
                <a:ext uri="{FF2B5EF4-FFF2-40B4-BE49-F238E27FC236}">
                  <a16:creationId xmlns:a16="http://schemas.microsoft.com/office/drawing/2014/main" id="{99E55911-E2C8-4B40-98FD-79A3B760C18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66607" y="69143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23">
              <a:extLst>
                <a:ext uri="{FF2B5EF4-FFF2-40B4-BE49-F238E27FC236}">
                  <a16:creationId xmlns:a16="http://schemas.microsoft.com/office/drawing/2014/main" id="{12610BA4-0146-4CC0-BDB2-11A948F00F4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838025" y="196956"/>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30">
              <a:extLst>
                <a:ext uri="{FF2B5EF4-FFF2-40B4-BE49-F238E27FC236}">
                  <a16:creationId xmlns:a16="http://schemas.microsoft.com/office/drawing/2014/main" id="{76946214-CF5D-4B57-8E22-854F5D5FAB5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811246" y="486205"/>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35">
              <a:extLst>
                <a:ext uri="{FF2B5EF4-FFF2-40B4-BE49-F238E27FC236}">
                  <a16:creationId xmlns:a16="http://schemas.microsoft.com/office/drawing/2014/main" id="{E285B1F0-7213-4DC0-A10E-B02797F53C8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853661" y="78352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
              <a:extLst>
                <a:ext uri="{FF2B5EF4-FFF2-40B4-BE49-F238E27FC236}">
                  <a16:creationId xmlns:a16="http://schemas.microsoft.com/office/drawing/2014/main" id="{01025D1B-EAF1-4988-939A-476DDB2700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92070" y="2066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6">
              <a:extLst>
                <a:ext uri="{FF2B5EF4-FFF2-40B4-BE49-F238E27FC236}">
                  <a16:creationId xmlns:a16="http://schemas.microsoft.com/office/drawing/2014/main" id="{98AC36B2-A922-481E-8AC6-E0CEBACF4BA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802007" y="4892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35">
              <a:extLst>
                <a:ext uri="{FF2B5EF4-FFF2-40B4-BE49-F238E27FC236}">
                  <a16:creationId xmlns:a16="http://schemas.microsoft.com/office/drawing/2014/main" id="{86793B47-6F23-4531-B615-21172964820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605580" y="820927"/>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4">
              <a:extLst>
                <a:ext uri="{FF2B5EF4-FFF2-40B4-BE49-F238E27FC236}">
                  <a16:creationId xmlns:a16="http://schemas.microsoft.com/office/drawing/2014/main" id="{E40091B3-76CD-40EF-A893-21701C3A696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013937" y="727248"/>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4">
              <a:extLst>
                <a:ext uri="{FF2B5EF4-FFF2-40B4-BE49-F238E27FC236}">
                  <a16:creationId xmlns:a16="http://schemas.microsoft.com/office/drawing/2014/main" id="{121648B0-1487-40D9-8DAE-916653F5261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6749500" y="78253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35">
              <a:extLst>
                <a:ext uri="{FF2B5EF4-FFF2-40B4-BE49-F238E27FC236}">
                  <a16:creationId xmlns:a16="http://schemas.microsoft.com/office/drawing/2014/main" id="{B5CF2290-AD1C-4885-917C-498579A1459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241841" y="81980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4">
              <a:extLst>
                <a:ext uri="{FF2B5EF4-FFF2-40B4-BE49-F238E27FC236}">
                  <a16:creationId xmlns:a16="http://schemas.microsoft.com/office/drawing/2014/main" id="{F07321C0-AEED-46D0-A0E5-09BD430BC0B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538871" y="765768"/>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84">
              <a:extLst>
                <a:ext uri="{FF2B5EF4-FFF2-40B4-BE49-F238E27FC236}">
                  <a16:creationId xmlns:a16="http://schemas.microsoft.com/office/drawing/2014/main" id="{13063EF5-53D0-4CD8-A83E-4089A06CECB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335602" y="77698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35">
              <a:extLst>
                <a:ext uri="{FF2B5EF4-FFF2-40B4-BE49-F238E27FC236}">
                  <a16:creationId xmlns:a16="http://schemas.microsoft.com/office/drawing/2014/main" id="{B2C4E99F-A1C6-4344-BF75-27AFFD091FD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53873" y="791357"/>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4">
              <a:extLst>
                <a:ext uri="{FF2B5EF4-FFF2-40B4-BE49-F238E27FC236}">
                  <a16:creationId xmlns:a16="http://schemas.microsoft.com/office/drawing/2014/main" id="{00FF74AE-2593-4F6B-81F5-F590CBDE3AB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224638" y="73675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a:extLst>
                <a:ext uri="{FF2B5EF4-FFF2-40B4-BE49-F238E27FC236}">
                  <a16:creationId xmlns:a16="http://schemas.microsoft.com/office/drawing/2014/main" id="{0D88C936-973F-4C41-93CD-06ACC3BE0B8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853545" y="83106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4">
              <a:extLst>
                <a:ext uri="{FF2B5EF4-FFF2-40B4-BE49-F238E27FC236}">
                  <a16:creationId xmlns:a16="http://schemas.microsoft.com/office/drawing/2014/main" id="{FBB916FA-E2F0-42B2-9568-E0EC975B893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853406" y="76618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4">
              <a:extLst>
                <a:ext uri="{FF2B5EF4-FFF2-40B4-BE49-F238E27FC236}">
                  <a16:creationId xmlns:a16="http://schemas.microsoft.com/office/drawing/2014/main" id="{2EED1F78-EBC1-42E8-B3ED-F3260AE7039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240317" y="83914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5" name="Group 84">
            <a:extLst>
              <a:ext uri="{FF2B5EF4-FFF2-40B4-BE49-F238E27FC236}">
                <a16:creationId xmlns:a16="http://schemas.microsoft.com/office/drawing/2014/main" id="{9E420B60-EB39-4544-87CE-09C5D7DE30C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24456" y="5884485"/>
            <a:ext cx="4752301" cy="951832"/>
            <a:chOff x="6624456" y="5930493"/>
            <a:chExt cx="4752301" cy="951832"/>
          </a:xfrm>
        </p:grpSpPr>
        <p:sp>
          <p:nvSpPr>
            <p:cNvPr id="86" name="Freeform 8">
              <a:extLst>
                <a:ext uri="{FF2B5EF4-FFF2-40B4-BE49-F238E27FC236}">
                  <a16:creationId xmlns:a16="http://schemas.microsoft.com/office/drawing/2014/main" id="{7E80A177-CE54-47FE-B857-BF477246A92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195128" y="674290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5">
              <a:extLst>
                <a:ext uri="{FF2B5EF4-FFF2-40B4-BE49-F238E27FC236}">
                  <a16:creationId xmlns:a16="http://schemas.microsoft.com/office/drawing/2014/main" id="{A198D49F-543D-45A6-8055-BB8E0267A58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411214" y="6481642"/>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31">
              <a:extLst>
                <a:ext uri="{FF2B5EF4-FFF2-40B4-BE49-F238E27FC236}">
                  <a16:creationId xmlns:a16="http://schemas.microsoft.com/office/drawing/2014/main" id="{ECD712F5-F742-47FE-A71E-88165011FDE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390137" y="6264505"/>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36">
              <a:extLst>
                <a:ext uri="{FF2B5EF4-FFF2-40B4-BE49-F238E27FC236}">
                  <a16:creationId xmlns:a16="http://schemas.microsoft.com/office/drawing/2014/main" id="{42492919-7062-4930-8341-A532F329CE6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192949" y="6071027"/>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41">
              <a:extLst>
                <a:ext uri="{FF2B5EF4-FFF2-40B4-BE49-F238E27FC236}">
                  <a16:creationId xmlns:a16="http://schemas.microsoft.com/office/drawing/2014/main" id="{5F9DA937-61A8-4E63-B01C-F4A443DDF3E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192949" y="63030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49">
              <a:extLst>
                <a:ext uri="{FF2B5EF4-FFF2-40B4-BE49-F238E27FC236}">
                  <a16:creationId xmlns:a16="http://schemas.microsoft.com/office/drawing/2014/main" id="{F5A6C680-A4FC-4262-8A10-BC70695E02A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163831" y="653225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0">
              <a:extLst>
                <a:ext uri="{FF2B5EF4-FFF2-40B4-BE49-F238E27FC236}">
                  <a16:creationId xmlns:a16="http://schemas.microsoft.com/office/drawing/2014/main" id="{CD563E08-AB21-4835-A4DF-DDAF94780D5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874409" y="627102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5">
              <a:extLst>
                <a:ext uri="{FF2B5EF4-FFF2-40B4-BE49-F238E27FC236}">
                  <a16:creationId xmlns:a16="http://schemas.microsoft.com/office/drawing/2014/main" id="{2A586E34-A7CD-4D99-9717-AABFBC28238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877815" y="645892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7">
              <a:extLst>
                <a:ext uri="{FF2B5EF4-FFF2-40B4-BE49-F238E27FC236}">
                  <a16:creationId xmlns:a16="http://schemas.microsoft.com/office/drawing/2014/main" id="{EF31E361-DA1E-4CE6-98D8-291444CEEC7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865294" y="6681956"/>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17">
              <a:extLst>
                <a:ext uri="{FF2B5EF4-FFF2-40B4-BE49-F238E27FC236}">
                  <a16:creationId xmlns:a16="http://schemas.microsoft.com/office/drawing/2014/main" id="{66829572-6C2D-47A1-A37E-CC2FA7E864C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672050" y="602857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18">
              <a:extLst>
                <a:ext uri="{FF2B5EF4-FFF2-40B4-BE49-F238E27FC236}">
                  <a16:creationId xmlns:a16="http://schemas.microsoft.com/office/drawing/2014/main" id="{50DCE6C4-F390-41AE-B5CE-BB2DAF401A1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561466" y="6606259"/>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19">
              <a:extLst>
                <a:ext uri="{FF2B5EF4-FFF2-40B4-BE49-F238E27FC236}">
                  <a16:creationId xmlns:a16="http://schemas.microsoft.com/office/drawing/2014/main" id="{B172F65D-71C6-45BA-94E4-377171B6FA6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547983" y="6387216"/>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39">
              <a:extLst>
                <a:ext uri="{FF2B5EF4-FFF2-40B4-BE49-F238E27FC236}">
                  <a16:creationId xmlns:a16="http://schemas.microsoft.com/office/drawing/2014/main" id="{A1099F0A-8048-4CBD-9ED0-72CF3432E42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333386" y="6583450"/>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44">
              <a:extLst>
                <a:ext uri="{FF2B5EF4-FFF2-40B4-BE49-F238E27FC236}">
                  <a16:creationId xmlns:a16="http://schemas.microsoft.com/office/drawing/2014/main" id="{C9CAE903-ADB3-4CE4-950E-EE0837F2D9F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296245" y="61112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45">
              <a:extLst>
                <a:ext uri="{FF2B5EF4-FFF2-40B4-BE49-F238E27FC236}">
                  <a16:creationId xmlns:a16="http://schemas.microsoft.com/office/drawing/2014/main" id="{81FA9D8F-DF11-408E-A5F7-94E3C41BD01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312555" y="6322928"/>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8">
              <a:extLst>
                <a:ext uri="{FF2B5EF4-FFF2-40B4-BE49-F238E27FC236}">
                  <a16:creationId xmlns:a16="http://schemas.microsoft.com/office/drawing/2014/main" id="{4A8A749C-9CB9-446B-8CA4-7E77E2EDC72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339098" y="6772684"/>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6">
              <a:extLst>
                <a:ext uri="{FF2B5EF4-FFF2-40B4-BE49-F238E27FC236}">
                  <a16:creationId xmlns:a16="http://schemas.microsoft.com/office/drawing/2014/main" id="{8DCE61AA-D23B-4949-B97D-8107FB4769D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388303" y="669747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8">
              <a:extLst>
                <a:ext uri="{FF2B5EF4-FFF2-40B4-BE49-F238E27FC236}">
                  <a16:creationId xmlns:a16="http://schemas.microsoft.com/office/drawing/2014/main" id="{D5734C15-885E-4C4A-BCE2-40EEBC4201C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829013" y="671605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25">
              <a:extLst>
                <a:ext uri="{FF2B5EF4-FFF2-40B4-BE49-F238E27FC236}">
                  <a16:creationId xmlns:a16="http://schemas.microsoft.com/office/drawing/2014/main" id="{0DF76958-CCA0-4139-9926-1713899D0C6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045099" y="6447976"/>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1">
              <a:extLst>
                <a:ext uri="{FF2B5EF4-FFF2-40B4-BE49-F238E27FC236}">
                  <a16:creationId xmlns:a16="http://schemas.microsoft.com/office/drawing/2014/main" id="{997EAA8D-E8EB-4B67-BA2D-4CC4C60878A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024022" y="623083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41">
              <a:extLst>
                <a:ext uri="{FF2B5EF4-FFF2-40B4-BE49-F238E27FC236}">
                  <a16:creationId xmlns:a16="http://schemas.microsoft.com/office/drawing/2014/main" id="{41C18114-E8E5-4736-9BE6-D4E67C3DF67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826834" y="627619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9">
              <a:extLst>
                <a:ext uri="{FF2B5EF4-FFF2-40B4-BE49-F238E27FC236}">
                  <a16:creationId xmlns:a16="http://schemas.microsoft.com/office/drawing/2014/main" id="{0389C81B-E6D1-4D7D-903B-154945D7094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797716" y="6505408"/>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70">
              <a:extLst>
                <a:ext uri="{FF2B5EF4-FFF2-40B4-BE49-F238E27FC236}">
                  <a16:creationId xmlns:a16="http://schemas.microsoft.com/office/drawing/2014/main" id="{D2AB3F76-E9FC-4760-8087-74D9EC6B7AB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508294" y="624418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85">
              <a:extLst>
                <a:ext uri="{FF2B5EF4-FFF2-40B4-BE49-F238E27FC236}">
                  <a16:creationId xmlns:a16="http://schemas.microsoft.com/office/drawing/2014/main" id="{BC4AA8F0-169B-4D3A-99B4-B8757EE21C1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511700" y="643208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87">
              <a:extLst>
                <a:ext uri="{FF2B5EF4-FFF2-40B4-BE49-F238E27FC236}">
                  <a16:creationId xmlns:a16="http://schemas.microsoft.com/office/drawing/2014/main" id="{2E71E590-28E1-4E12-A79C-376650B7B1E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499179" y="6655114"/>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3">
              <a:extLst>
                <a:ext uri="{FF2B5EF4-FFF2-40B4-BE49-F238E27FC236}">
                  <a16:creationId xmlns:a16="http://schemas.microsoft.com/office/drawing/2014/main" id="{FB9AB424-39E3-46C5-A19E-DDEE1755452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234692" y="6750567"/>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7">
              <a:extLst>
                <a:ext uri="{FF2B5EF4-FFF2-40B4-BE49-F238E27FC236}">
                  <a16:creationId xmlns:a16="http://schemas.microsoft.com/office/drawing/2014/main" id="{2ED9F50D-1DF6-4628-AC2C-FB8CAC3D043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305935" y="597443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8">
              <a:extLst>
                <a:ext uri="{FF2B5EF4-FFF2-40B4-BE49-F238E27FC236}">
                  <a16:creationId xmlns:a16="http://schemas.microsoft.com/office/drawing/2014/main" id="{0E070AAF-5102-4318-B35D-13957B198AF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195351" y="6552121"/>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9">
              <a:extLst>
                <a:ext uri="{FF2B5EF4-FFF2-40B4-BE49-F238E27FC236}">
                  <a16:creationId xmlns:a16="http://schemas.microsoft.com/office/drawing/2014/main" id="{5436B656-AD36-4B2B-9198-4C370D8F70D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182025" y="6283746"/>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39">
              <a:extLst>
                <a:ext uri="{FF2B5EF4-FFF2-40B4-BE49-F238E27FC236}">
                  <a16:creationId xmlns:a16="http://schemas.microsoft.com/office/drawing/2014/main" id="{2071E1E0-F515-47F5-A550-E9ED4393850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967271" y="6556608"/>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4">
              <a:extLst>
                <a:ext uri="{FF2B5EF4-FFF2-40B4-BE49-F238E27FC236}">
                  <a16:creationId xmlns:a16="http://schemas.microsoft.com/office/drawing/2014/main" id="{7DCF15B1-1606-4701-8EC0-95112EC8FFA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948602" y="5979595"/>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45">
              <a:extLst>
                <a:ext uri="{FF2B5EF4-FFF2-40B4-BE49-F238E27FC236}">
                  <a16:creationId xmlns:a16="http://schemas.microsoft.com/office/drawing/2014/main" id="{8C9C97D2-7D94-41DB-B4EC-4B69B0D509E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946440" y="629608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8">
              <a:extLst>
                <a:ext uri="{FF2B5EF4-FFF2-40B4-BE49-F238E27FC236}">
                  <a16:creationId xmlns:a16="http://schemas.microsoft.com/office/drawing/2014/main" id="{65F9D91C-5585-464F-8086-E5ED0ADB5CB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972983" y="674584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06">
              <a:extLst>
                <a:ext uri="{FF2B5EF4-FFF2-40B4-BE49-F238E27FC236}">
                  <a16:creationId xmlns:a16="http://schemas.microsoft.com/office/drawing/2014/main" id="{99F6EA4E-7EF3-4B4A-BEA7-0D3D931C03C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022188" y="666381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8">
              <a:extLst>
                <a:ext uri="{FF2B5EF4-FFF2-40B4-BE49-F238E27FC236}">
                  <a16:creationId xmlns:a16="http://schemas.microsoft.com/office/drawing/2014/main" id="{BA526659-F1A4-4042-A108-76CFB3DBD71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478347" y="672697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25">
              <a:extLst>
                <a:ext uri="{FF2B5EF4-FFF2-40B4-BE49-F238E27FC236}">
                  <a16:creationId xmlns:a16="http://schemas.microsoft.com/office/drawing/2014/main" id="{9877EF40-90CB-4799-8572-4F4A5E10ACA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713822" y="6536401"/>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29">
              <a:extLst>
                <a:ext uri="{FF2B5EF4-FFF2-40B4-BE49-F238E27FC236}">
                  <a16:creationId xmlns:a16="http://schemas.microsoft.com/office/drawing/2014/main" id="{285DA720-E488-4A9B-A140-1F44737ECF2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733243" y="6057983"/>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31">
              <a:extLst>
                <a:ext uri="{FF2B5EF4-FFF2-40B4-BE49-F238E27FC236}">
                  <a16:creationId xmlns:a16="http://schemas.microsoft.com/office/drawing/2014/main" id="{D38D4092-51E3-4A36-8175-82F5C85F4F2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692683" y="637736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36">
              <a:extLst>
                <a:ext uri="{FF2B5EF4-FFF2-40B4-BE49-F238E27FC236}">
                  <a16:creationId xmlns:a16="http://schemas.microsoft.com/office/drawing/2014/main" id="{6D5B3102-2CB4-4953-9813-30F073A296E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495557" y="601806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41">
              <a:extLst>
                <a:ext uri="{FF2B5EF4-FFF2-40B4-BE49-F238E27FC236}">
                  <a16:creationId xmlns:a16="http://schemas.microsoft.com/office/drawing/2014/main" id="{AFCEC11A-95B5-4DF7-A30A-DD051FCDABF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495557" y="625006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49">
              <a:extLst>
                <a:ext uri="{FF2B5EF4-FFF2-40B4-BE49-F238E27FC236}">
                  <a16:creationId xmlns:a16="http://schemas.microsoft.com/office/drawing/2014/main" id="{C37CBD80-4119-4E02-94C4-260BA62B58D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466439" y="647928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0">
              <a:extLst>
                <a:ext uri="{FF2B5EF4-FFF2-40B4-BE49-F238E27FC236}">
                  <a16:creationId xmlns:a16="http://schemas.microsoft.com/office/drawing/2014/main" id="{64EDD805-B615-4022-8A64-4554869C689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177017" y="6284843"/>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85">
              <a:extLst>
                <a:ext uri="{FF2B5EF4-FFF2-40B4-BE49-F238E27FC236}">
                  <a16:creationId xmlns:a16="http://schemas.microsoft.com/office/drawing/2014/main" id="{5A8DE9EF-D932-4386-88F7-1D0F5A2E1D7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180423" y="6472737"/>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7">
              <a:extLst>
                <a:ext uri="{FF2B5EF4-FFF2-40B4-BE49-F238E27FC236}">
                  <a16:creationId xmlns:a16="http://schemas.microsoft.com/office/drawing/2014/main" id="{0439362E-63A9-4091-92AF-0B620369992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167902" y="6695771"/>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17">
              <a:extLst>
                <a:ext uri="{FF2B5EF4-FFF2-40B4-BE49-F238E27FC236}">
                  <a16:creationId xmlns:a16="http://schemas.microsoft.com/office/drawing/2014/main" id="{041EAA16-517F-47E9-AB9D-47740608E52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6974658" y="601509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18">
              <a:extLst>
                <a:ext uri="{FF2B5EF4-FFF2-40B4-BE49-F238E27FC236}">
                  <a16:creationId xmlns:a16="http://schemas.microsoft.com/office/drawing/2014/main" id="{E0071F9A-C5AF-4EA0-A186-BF24F089D0D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6864074" y="659277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19">
              <a:extLst>
                <a:ext uri="{FF2B5EF4-FFF2-40B4-BE49-F238E27FC236}">
                  <a16:creationId xmlns:a16="http://schemas.microsoft.com/office/drawing/2014/main" id="{8273660E-2FC8-4FED-8D67-CFF1D69A3D7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6850748" y="632440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39">
              <a:extLst>
                <a:ext uri="{FF2B5EF4-FFF2-40B4-BE49-F238E27FC236}">
                  <a16:creationId xmlns:a16="http://schemas.microsoft.com/office/drawing/2014/main" id="{92B33B56-557D-46CD-89E8-FA7B9BFF7C5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6635994" y="6563145"/>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44">
              <a:extLst>
                <a:ext uri="{FF2B5EF4-FFF2-40B4-BE49-F238E27FC236}">
                  <a16:creationId xmlns:a16="http://schemas.microsoft.com/office/drawing/2014/main" id="{43EAC14F-C938-4BCE-A1EC-4E31AEC3B5C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6598853" y="6090959"/>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45">
              <a:extLst>
                <a:ext uri="{FF2B5EF4-FFF2-40B4-BE49-F238E27FC236}">
                  <a16:creationId xmlns:a16="http://schemas.microsoft.com/office/drawing/2014/main" id="{5C3C5159-9C8B-4BC2-BDF4-DB4B56DF5D8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6615163" y="6302623"/>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8">
              <a:extLst>
                <a:ext uri="{FF2B5EF4-FFF2-40B4-BE49-F238E27FC236}">
                  <a16:creationId xmlns:a16="http://schemas.microsoft.com/office/drawing/2014/main" id="{50ECDAAF-E711-4CBA-AD5D-B5A35258929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6641706" y="675237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06">
              <a:extLst>
                <a:ext uri="{FF2B5EF4-FFF2-40B4-BE49-F238E27FC236}">
                  <a16:creationId xmlns:a16="http://schemas.microsoft.com/office/drawing/2014/main" id="{ABD3ADE5-C4C8-43BF-A004-1DB4E97675B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690911" y="675223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70">
              <a:extLst>
                <a:ext uri="{FF2B5EF4-FFF2-40B4-BE49-F238E27FC236}">
                  <a16:creationId xmlns:a16="http://schemas.microsoft.com/office/drawing/2014/main" id="{E7018D39-07D6-4351-810D-29741E71281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37330" y="6235999"/>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85">
              <a:extLst>
                <a:ext uri="{FF2B5EF4-FFF2-40B4-BE49-F238E27FC236}">
                  <a16:creationId xmlns:a16="http://schemas.microsoft.com/office/drawing/2014/main" id="{45EC1EF3-73E3-46EC-B05F-E68CE167601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40736" y="6423893"/>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87">
              <a:extLst>
                <a:ext uri="{FF2B5EF4-FFF2-40B4-BE49-F238E27FC236}">
                  <a16:creationId xmlns:a16="http://schemas.microsoft.com/office/drawing/2014/main" id="{D455521C-F22B-4367-ACA7-595CC4F4273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28215" y="6646927"/>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03">
              <a:extLst>
                <a:ext uri="{FF2B5EF4-FFF2-40B4-BE49-F238E27FC236}">
                  <a16:creationId xmlns:a16="http://schemas.microsoft.com/office/drawing/2014/main" id="{9B228660-6A2E-4C6F-9B6C-D7A7CC69D60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935018" y="611334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17">
              <a:extLst>
                <a:ext uri="{FF2B5EF4-FFF2-40B4-BE49-F238E27FC236}">
                  <a16:creationId xmlns:a16="http://schemas.microsoft.com/office/drawing/2014/main" id="{C20DC9CF-6D6F-44D0-A7C5-3222D6A89A8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34971" y="5966247"/>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18">
              <a:extLst>
                <a:ext uri="{FF2B5EF4-FFF2-40B4-BE49-F238E27FC236}">
                  <a16:creationId xmlns:a16="http://schemas.microsoft.com/office/drawing/2014/main" id="{78BFEA79-09D0-47A0-8777-82867E0ECCD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924271" y="663936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19">
              <a:extLst>
                <a:ext uri="{FF2B5EF4-FFF2-40B4-BE49-F238E27FC236}">
                  <a16:creationId xmlns:a16="http://schemas.microsoft.com/office/drawing/2014/main" id="{A150377E-0862-45D6-9912-9237A1F857C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911378" y="638073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39">
              <a:extLst>
                <a:ext uri="{FF2B5EF4-FFF2-40B4-BE49-F238E27FC236}">
                  <a16:creationId xmlns:a16="http://schemas.microsoft.com/office/drawing/2014/main" id="{44B0C21D-2951-47F9-88CA-1F4E98538D8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696307" y="6548421"/>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44">
              <a:extLst>
                <a:ext uri="{FF2B5EF4-FFF2-40B4-BE49-F238E27FC236}">
                  <a16:creationId xmlns:a16="http://schemas.microsoft.com/office/drawing/2014/main" id="{E5B500A1-AF9B-49A1-B6B0-51FC17B8416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659166" y="6076235"/>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45">
              <a:extLst>
                <a:ext uri="{FF2B5EF4-FFF2-40B4-BE49-F238E27FC236}">
                  <a16:creationId xmlns:a16="http://schemas.microsoft.com/office/drawing/2014/main" id="{E4D6D63F-DCA7-42C7-A1FF-844F40C50BD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675476" y="6287899"/>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a16="http://schemas.microsoft.com/office/drawing/2014/main" id="{8697CA0D-22DD-482E-9EBE-5AC02B1C09E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702019" y="673765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35">
              <a:extLst>
                <a:ext uri="{FF2B5EF4-FFF2-40B4-BE49-F238E27FC236}">
                  <a16:creationId xmlns:a16="http://schemas.microsoft.com/office/drawing/2014/main" id="{0F638DFA-E3FC-449B-A784-DC4E10846E1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011068" y="604093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54">
              <a:extLst>
                <a:ext uri="{FF2B5EF4-FFF2-40B4-BE49-F238E27FC236}">
                  <a16:creationId xmlns:a16="http://schemas.microsoft.com/office/drawing/2014/main" id="{30C58E92-3C12-4DDC-9E8B-6B8949D3EC3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517909" y="594520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84">
              <a:extLst>
                <a:ext uri="{FF2B5EF4-FFF2-40B4-BE49-F238E27FC236}">
                  <a16:creationId xmlns:a16="http://schemas.microsoft.com/office/drawing/2014/main" id="{65C2555C-68ED-4AA1-8EC4-9ED08441E0B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7117059" y="607518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70">
              <a:extLst>
                <a:ext uri="{FF2B5EF4-FFF2-40B4-BE49-F238E27FC236}">
                  <a16:creationId xmlns:a16="http://schemas.microsoft.com/office/drawing/2014/main" id="{2E89B8BC-4B28-466A-9162-64BABFA94CD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6837349" y="609830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85">
              <a:extLst>
                <a:ext uri="{FF2B5EF4-FFF2-40B4-BE49-F238E27FC236}">
                  <a16:creationId xmlns:a16="http://schemas.microsoft.com/office/drawing/2014/main" id="{CE1C577C-8272-42AD-BA80-547605EE384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212741" y="609601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38">
              <a:extLst>
                <a:ext uri="{FF2B5EF4-FFF2-40B4-BE49-F238E27FC236}">
                  <a16:creationId xmlns:a16="http://schemas.microsoft.com/office/drawing/2014/main" id="{9D6179B9-63A8-4087-B0D7-442412CBD4E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565941" y="6004156"/>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39">
              <a:extLst>
                <a:ext uri="{FF2B5EF4-FFF2-40B4-BE49-F238E27FC236}">
                  <a16:creationId xmlns:a16="http://schemas.microsoft.com/office/drawing/2014/main" id="{CADD67EC-77B7-47BA-9D84-FC526915ED9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563951" y="6199762"/>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38">
              <a:extLst>
                <a:ext uri="{FF2B5EF4-FFF2-40B4-BE49-F238E27FC236}">
                  <a16:creationId xmlns:a16="http://schemas.microsoft.com/office/drawing/2014/main" id="{5CFAE0AC-B0B1-4BBD-A3B2-476B343D930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461807" y="606739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39">
              <a:extLst>
                <a:ext uri="{FF2B5EF4-FFF2-40B4-BE49-F238E27FC236}">
                  <a16:creationId xmlns:a16="http://schemas.microsoft.com/office/drawing/2014/main" id="{F33104F7-7254-4522-B3EF-B9391BA9DED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70379" y="5977807"/>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38">
              <a:extLst>
                <a:ext uri="{FF2B5EF4-FFF2-40B4-BE49-F238E27FC236}">
                  <a16:creationId xmlns:a16="http://schemas.microsoft.com/office/drawing/2014/main" id="{95F2981E-6FD0-4E2E-9C96-25DDC8ABF4E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8784348" y="608122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39">
              <a:extLst>
                <a:ext uri="{FF2B5EF4-FFF2-40B4-BE49-F238E27FC236}">
                  <a16:creationId xmlns:a16="http://schemas.microsoft.com/office/drawing/2014/main" id="{C4B43AF8-30C3-4D75-9592-EB022861F6C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9832809" y="604404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61" name="Rectangle 160">
            <a:extLst>
              <a:ext uri="{FF2B5EF4-FFF2-40B4-BE49-F238E27FC236}">
                <a16:creationId xmlns:a16="http://schemas.microsoft.com/office/drawing/2014/main" id="{B4CE0640-B5AC-420F-A979-4701983D46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2773" y="871729"/>
            <a:ext cx="7849227" cy="51099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FC3E8A-C59C-724B-97BF-779A5FBAA162}"/>
              </a:ext>
            </a:extLst>
          </p:cNvPr>
          <p:cNvSpPr>
            <a:spLocks noGrp="1"/>
          </p:cNvSpPr>
          <p:nvPr>
            <p:ph idx="1"/>
          </p:nvPr>
        </p:nvSpPr>
        <p:spPr>
          <a:xfrm>
            <a:off x="5214561" y="1690931"/>
            <a:ext cx="6173327" cy="3503497"/>
          </a:xfrm>
        </p:spPr>
        <p:txBody>
          <a:bodyPr>
            <a:normAutofit/>
          </a:bodyPr>
          <a:lstStyle/>
          <a:p>
            <a:pPr>
              <a:lnSpc>
                <a:spcPct val="140000"/>
              </a:lnSpc>
            </a:pPr>
            <a:r>
              <a:rPr lang="en-US" sz="1900" i="1"/>
              <a:t>I am loath to close. We are not enemies, but friends. We must not be enemies. Though passion may have strained it must not break our bonds of affection. The mystic chords of memory, stretching from every battlefield and patriot grave to every living heart and hearthstone all over this broad land, will yet swell the chorus of the Union, when again touched, as surely they will be, by the better angels of our nature.</a:t>
            </a:r>
            <a:endParaRPr lang="en-US" sz="1900"/>
          </a:p>
        </p:txBody>
      </p:sp>
    </p:spTree>
    <p:extLst>
      <p:ext uri="{BB962C8B-B14F-4D97-AF65-F5344CB8AC3E}">
        <p14:creationId xmlns:p14="http://schemas.microsoft.com/office/powerpoint/2010/main" val="2773632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80BC15-6F3E-4EDC-BB73-20706F743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63CF6E-16E9-CC4C-A983-5DE91ED05E84}"/>
              </a:ext>
            </a:extLst>
          </p:cNvPr>
          <p:cNvSpPr>
            <a:spLocks noGrp="1"/>
          </p:cNvSpPr>
          <p:nvPr>
            <p:ph type="title"/>
          </p:nvPr>
        </p:nvSpPr>
        <p:spPr>
          <a:xfrm>
            <a:off x="877326" y="1105647"/>
            <a:ext cx="3782139" cy="3621741"/>
          </a:xfrm>
        </p:spPr>
        <p:txBody>
          <a:bodyPr>
            <a:normAutofit/>
          </a:bodyPr>
          <a:lstStyle/>
          <a:p>
            <a:pPr algn="ctr"/>
            <a:r>
              <a:rPr lang="en-US" dirty="0"/>
              <a:t>The Issue of Slavery and Its Lesson for Today</a:t>
            </a:r>
          </a:p>
        </p:txBody>
      </p:sp>
      <p:grpSp>
        <p:nvGrpSpPr>
          <p:cNvPr id="11" name="Group 10">
            <a:extLst>
              <a:ext uri="{FF2B5EF4-FFF2-40B4-BE49-F238E27FC236}">
                <a16:creationId xmlns:a16="http://schemas.microsoft.com/office/drawing/2014/main" id="{4C8A8758-6178-4720-BC90-28C23033FAB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5813314"/>
            <a:ext cx="12192031" cy="653700"/>
            <a:chOff x="0" y="5833367"/>
            <a:chExt cx="12243348" cy="653700"/>
          </a:xfrm>
        </p:grpSpPr>
        <p:sp>
          <p:nvSpPr>
            <p:cNvPr id="12"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32866" y="626674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958428" y="58385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70691" y="584998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198566" y="592668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83918" y="586222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665993" y="586548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34969" y="58672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07232" y="58777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45291" y="583336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572383" y="616744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90525" y="613684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67876" y="61336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43018" y="616458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880494" y="620600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076791" y="621197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48831" y="61180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277721" y="619248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699219" y="592543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443340" y="58622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325078" y="588477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255785" y="597086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038154" y="591497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556561" y="592149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50229" y="59239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231821" y="592394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425006" y="59239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877354" y="592394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074567" y="593047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734759" y="593378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914652" y="593945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463918" y="593945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852139" y="598514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618593" y="5985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281447" y="599086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976684" y="600310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537628" y="60063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354193" y="594708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822857" y="624904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537067" y="62600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314022" y="623814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250834" y="624997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225618" y="624997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752808" y="625324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00604" y="625324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507420" y="626221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568517" y="627408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268636" y="627772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016079" y="628017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537627" y="628669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995618" y="628996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66179" y="631689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793248" y="632015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061757" y="631689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271778" y="632260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727269" y="62805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6018" y="5842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0" y="605725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137524" y="594290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719407" y="595169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528670" y="623115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456267" y="596352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83488" y="631039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578638" y="599620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230164" y="5950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858039" y="602749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843391" y="596303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334906" y="599568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951575" y="596804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066705" y="597854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551876" y="59662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311861" y="62805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050053" y="628384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683480" y="626711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539967" y="630682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736264" y="631279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397411" y="628546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864771" y="626918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358692" y="602625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02813" y="5963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928451" y="603325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915258" y="60716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697627" y="601578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216034" y="602231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409702" y="602476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891294" y="602476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084479" y="602475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536827" y="60247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734040" y="603128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23391" y="604026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511612" y="608596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278066" y="60859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940920" y="60916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491632" y="632059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187481" y="634382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973495" y="633895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910307" y="635079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885091" y="635079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412281" y="635405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360077" y="635405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166893" y="636303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128899" y="629281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928109" y="6378537"/>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675552" y="638098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655091" y="639077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425652" y="641770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88143" y="633196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37">
              <a:extLst>
                <a:ext uri="{FF2B5EF4-FFF2-40B4-BE49-F238E27FC236}">
                  <a16:creationId xmlns:a16="http://schemas.microsoft.com/office/drawing/2014/main" id="{A66BC798-DA88-404E-ABF9-4334D68972A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2115740" y="606433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Content Placeholder 2">
            <a:extLst>
              <a:ext uri="{FF2B5EF4-FFF2-40B4-BE49-F238E27FC236}">
                <a16:creationId xmlns:a16="http://schemas.microsoft.com/office/drawing/2014/main" id="{41E96861-CBFE-45C1-9F5A-14A221FD5E58}"/>
              </a:ext>
            </a:extLst>
          </p:cNvPr>
          <p:cNvGraphicFramePr>
            <a:graphicFrameLocks noGrp="1"/>
          </p:cNvGraphicFramePr>
          <p:nvPr>
            <p:ph idx="1"/>
            <p:extLst>
              <p:ext uri="{D42A27DB-BD31-4B8C-83A1-F6EECF244321}">
                <p14:modId xmlns:p14="http://schemas.microsoft.com/office/powerpoint/2010/main" val="1991283412"/>
              </p:ext>
            </p:extLst>
          </p:nvPr>
        </p:nvGraphicFramePr>
        <p:xfrm>
          <a:off x="5074567" y="876300"/>
          <a:ext cx="6525661" cy="4531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411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D413-2B4E-1243-947F-E0590CFF6CC3}"/>
              </a:ext>
            </a:extLst>
          </p:cNvPr>
          <p:cNvSpPr>
            <a:spLocks noGrp="1"/>
          </p:cNvSpPr>
          <p:nvPr>
            <p:ph type="title"/>
          </p:nvPr>
        </p:nvSpPr>
        <p:spPr>
          <a:xfrm>
            <a:off x="973873" y="1727200"/>
            <a:ext cx="2803800" cy="2848634"/>
          </a:xfrm>
        </p:spPr>
        <p:txBody>
          <a:bodyPr>
            <a:normAutofit fontScale="90000"/>
          </a:bodyPr>
          <a:lstStyle/>
          <a:p>
            <a:pPr algn="ctr"/>
            <a:r>
              <a:rPr lang="en-US" sz="3700" dirty="0"/>
              <a:t/>
            </a:r>
            <a:br>
              <a:rPr lang="en-US" sz="3700" dirty="0"/>
            </a:br>
            <a:r>
              <a:rPr lang="en-US" sz="3700" b="1" dirty="0" smtClean="0"/>
              <a:t>Cultivating </a:t>
            </a:r>
            <a:r>
              <a:rPr lang="en-US" sz="3700" b="1" dirty="0"/>
              <a:t>Civic </a:t>
            </a:r>
            <a:r>
              <a:rPr lang="en-US" sz="3700" b="1" dirty="0" smtClean="0"/>
              <a:t>Friendship in Education</a:t>
            </a:r>
            <a:endParaRPr lang="en-US" sz="3700" b="1" dirty="0"/>
          </a:p>
        </p:txBody>
      </p:sp>
      <p:pic>
        <p:nvPicPr>
          <p:cNvPr id="2052" name="Picture 4" descr="people sitting on white concrete stai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395" y="1901646"/>
            <a:ext cx="5275860" cy="3524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744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4E73-A8C0-0D44-A176-583CC800D76C}"/>
              </a:ext>
            </a:extLst>
          </p:cNvPr>
          <p:cNvSpPr>
            <a:spLocks noGrp="1"/>
          </p:cNvSpPr>
          <p:nvPr>
            <p:ph type="title"/>
          </p:nvPr>
        </p:nvSpPr>
        <p:spPr>
          <a:xfrm>
            <a:off x="334620" y="920920"/>
            <a:ext cx="4228144" cy="3621741"/>
          </a:xfrm>
        </p:spPr>
        <p:txBody>
          <a:bodyPr>
            <a:normAutofit/>
          </a:bodyPr>
          <a:lstStyle/>
          <a:p>
            <a:pPr algn="ctr"/>
            <a:r>
              <a:rPr lang="en-US" dirty="0"/>
              <a:t>Introduction</a:t>
            </a:r>
          </a:p>
        </p:txBody>
      </p:sp>
      <p:graphicFrame>
        <p:nvGraphicFramePr>
          <p:cNvPr id="5" name="Content Placeholder 2">
            <a:extLst>
              <a:ext uri="{FF2B5EF4-FFF2-40B4-BE49-F238E27FC236}">
                <a16:creationId xmlns:a16="http://schemas.microsoft.com/office/drawing/2014/main" id="{D8AF825A-534F-42D9-8DBD-4F08429778CE}"/>
              </a:ext>
            </a:extLst>
          </p:cNvPr>
          <p:cNvGraphicFramePr>
            <a:graphicFrameLocks noGrp="1"/>
          </p:cNvGraphicFramePr>
          <p:nvPr>
            <p:ph idx="1"/>
            <p:extLst>
              <p:ext uri="{D42A27DB-BD31-4B8C-83A1-F6EECF244321}">
                <p14:modId xmlns:p14="http://schemas.microsoft.com/office/powerpoint/2010/main" val="1996615453"/>
              </p:ext>
            </p:extLst>
          </p:nvPr>
        </p:nvGraphicFramePr>
        <p:xfrm>
          <a:off x="4562764" y="1847273"/>
          <a:ext cx="6390919" cy="3671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0538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F56A9-08EE-364D-9256-C1B3DB916AE3}"/>
              </a:ext>
            </a:extLst>
          </p:cNvPr>
          <p:cNvSpPr>
            <a:spLocks noGrp="1"/>
          </p:cNvSpPr>
          <p:nvPr>
            <p:ph type="title"/>
          </p:nvPr>
        </p:nvSpPr>
        <p:spPr>
          <a:xfrm>
            <a:off x="877326" y="792916"/>
            <a:ext cx="10426923" cy="846581"/>
          </a:xfrm>
        </p:spPr>
        <p:txBody>
          <a:bodyPr>
            <a:normAutofit/>
          </a:bodyPr>
          <a:lstStyle/>
          <a:p>
            <a:pPr algn="ctr">
              <a:lnSpc>
                <a:spcPct val="90000"/>
              </a:lnSpc>
            </a:pPr>
            <a:r>
              <a:rPr lang="en-US" sz="5400" dirty="0" smtClean="0"/>
              <a:t>Some challenges</a:t>
            </a:r>
            <a:endParaRPr lang="en-US" sz="5400" dirty="0"/>
          </a:p>
        </p:txBody>
      </p:sp>
      <p:graphicFrame>
        <p:nvGraphicFramePr>
          <p:cNvPr id="5" name="Content Placeholder 2">
            <a:extLst>
              <a:ext uri="{FF2B5EF4-FFF2-40B4-BE49-F238E27FC236}">
                <a16:creationId xmlns:a16="http://schemas.microsoft.com/office/drawing/2014/main" id="{2EB14FC0-C835-4B15-8ECA-3B28B82359CA}"/>
              </a:ext>
            </a:extLst>
          </p:cNvPr>
          <p:cNvGraphicFramePr>
            <a:graphicFrameLocks noGrp="1"/>
          </p:cNvGraphicFramePr>
          <p:nvPr>
            <p:ph idx="1"/>
            <p:extLst>
              <p:ext uri="{D42A27DB-BD31-4B8C-83A1-F6EECF244321}">
                <p14:modId xmlns:p14="http://schemas.microsoft.com/office/powerpoint/2010/main" val="3969007376"/>
              </p:ext>
            </p:extLst>
          </p:nvPr>
        </p:nvGraphicFramePr>
        <p:xfrm>
          <a:off x="877326" y="1949570"/>
          <a:ext cx="10722902" cy="4295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5195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FC3E8A-C59C-724B-97BF-779A5FBAA162}"/>
              </a:ext>
            </a:extLst>
          </p:cNvPr>
          <p:cNvSpPr>
            <a:spLocks noGrp="1"/>
          </p:cNvSpPr>
          <p:nvPr>
            <p:ph idx="1"/>
          </p:nvPr>
        </p:nvSpPr>
        <p:spPr>
          <a:xfrm>
            <a:off x="4779035" y="569342"/>
            <a:ext cx="6608854" cy="5710687"/>
          </a:xfrm>
        </p:spPr>
        <p:txBody>
          <a:bodyPr>
            <a:normAutofit/>
          </a:bodyPr>
          <a:lstStyle/>
          <a:p>
            <a:pPr>
              <a:lnSpc>
                <a:spcPct val="140000"/>
              </a:lnSpc>
            </a:pPr>
            <a:r>
              <a:rPr lang="en-US" sz="1900" i="1" dirty="0"/>
              <a:t>Y</a:t>
            </a:r>
            <a:r>
              <a:rPr lang="en-GB" i="1" dirty="0" smtClean="0"/>
              <a:t>our </a:t>
            </a:r>
            <a:r>
              <a:rPr lang="en-GB" i="1" dirty="0"/>
              <a:t>friend is the sort of man who shares your pleasure in what is good and your pain in what is unpleasant, for your sake and for no other </a:t>
            </a:r>
            <a:r>
              <a:rPr lang="en-GB" i="1" dirty="0" smtClean="0"/>
              <a:t>reason</a:t>
            </a:r>
          </a:p>
          <a:p>
            <a:pPr>
              <a:lnSpc>
                <a:spcPct val="140000"/>
              </a:lnSpc>
            </a:pPr>
            <a:endParaRPr lang="en-GB" sz="1900" i="1" dirty="0"/>
          </a:p>
          <a:p>
            <a:pPr>
              <a:lnSpc>
                <a:spcPct val="140000"/>
              </a:lnSpc>
            </a:pPr>
            <a:r>
              <a:rPr lang="en-GB" i="1" dirty="0"/>
              <a:t>C</a:t>
            </a:r>
            <a:r>
              <a:rPr lang="en-GB" i="1" dirty="0" smtClean="0"/>
              <a:t>ivic </a:t>
            </a:r>
            <a:r>
              <a:rPr lang="en-GB" i="1" dirty="0"/>
              <a:t>friendship, more than any other, is based on utility, for it is the lack of self-sufficiency that brings people </a:t>
            </a:r>
            <a:r>
              <a:rPr lang="en-GB" i="1" dirty="0" smtClean="0"/>
              <a:t>together</a:t>
            </a:r>
          </a:p>
          <a:p>
            <a:pPr>
              <a:lnSpc>
                <a:spcPct val="140000"/>
              </a:lnSpc>
            </a:pPr>
            <a:endParaRPr lang="en-GB" sz="1900" i="1" dirty="0"/>
          </a:p>
          <a:p>
            <a:pPr>
              <a:lnSpc>
                <a:spcPct val="140000"/>
              </a:lnSpc>
            </a:pPr>
            <a:r>
              <a:rPr lang="en-GB" dirty="0" smtClean="0"/>
              <a:t>[Civic friendships] </a:t>
            </a:r>
            <a:r>
              <a:rPr lang="en-GB" i="1" dirty="0" smtClean="0"/>
              <a:t>are </a:t>
            </a:r>
            <a:r>
              <a:rPr lang="en-GB" i="1" dirty="0"/>
              <a:t>the only ones that are not merely friendships, but partnerships between friends… The justice on which a friendship of utility is based is justice par excellence, because it is civic justice</a:t>
            </a:r>
            <a:endParaRPr lang="en-US" sz="1900" i="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274" y="1362975"/>
            <a:ext cx="3503497" cy="3831454"/>
          </a:xfrm>
          <a:prstGeom prst="rect">
            <a:avLst/>
          </a:prstGeom>
        </p:spPr>
      </p:pic>
    </p:spTree>
    <p:extLst>
      <p:ext uri="{BB962C8B-B14F-4D97-AF65-F5344CB8AC3E}">
        <p14:creationId xmlns:p14="http://schemas.microsoft.com/office/powerpoint/2010/main" val="119397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80BC15-6F3E-4EDC-BB73-20706F743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054E73-A8C0-0D44-A176-583CC800D76C}"/>
              </a:ext>
            </a:extLst>
          </p:cNvPr>
          <p:cNvSpPr>
            <a:spLocks noGrp="1"/>
          </p:cNvSpPr>
          <p:nvPr>
            <p:ph type="title"/>
          </p:nvPr>
        </p:nvSpPr>
        <p:spPr>
          <a:xfrm>
            <a:off x="877326" y="1105647"/>
            <a:ext cx="3782139" cy="3621741"/>
          </a:xfrm>
        </p:spPr>
        <p:txBody>
          <a:bodyPr>
            <a:normAutofit/>
          </a:bodyPr>
          <a:lstStyle/>
          <a:p>
            <a:pPr algn="ctr"/>
            <a:r>
              <a:rPr lang="en-US" dirty="0"/>
              <a:t>Introduction</a:t>
            </a:r>
            <a:endParaRPr lang="en-US"/>
          </a:p>
        </p:txBody>
      </p:sp>
      <p:grpSp>
        <p:nvGrpSpPr>
          <p:cNvPr id="11" name="Group 10">
            <a:extLst>
              <a:ext uri="{FF2B5EF4-FFF2-40B4-BE49-F238E27FC236}">
                <a16:creationId xmlns:a16="http://schemas.microsoft.com/office/drawing/2014/main" id="{4C8A8758-6178-4720-BC90-28C23033FAB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5813314"/>
            <a:ext cx="12192031" cy="653700"/>
            <a:chOff x="0" y="5833367"/>
            <a:chExt cx="12243348" cy="653700"/>
          </a:xfrm>
        </p:grpSpPr>
        <p:sp>
          <p:nvSpPr>
            <p:cNvPr id="12"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32866" y="626674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958428" y="58385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70691" y="584998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198566" y="592668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83918" y="586222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665993" y="586548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34969" y="58672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07232" y="58777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45291" y="583336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572383" y="616744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90525" y="613684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67876" y="61336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43018" y="616458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880494" y="620600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076791" y="621197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48831" y="61180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277721" y="619248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699219" y="592543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443340" y="58622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325078" y="588477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255785" y="597086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038154" y="591497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556561" y="592149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50229" y="59239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231821" y="592394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425006" y="59239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877354" y="592394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074567" y="593047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734759" y="593378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914652" y="593945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463918" y="593945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852139" y="598514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618593" y="5985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281447" y="599086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976684" y="600310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537628" y="60063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354193" y="594708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822857" y="624904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537067" y="62600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314022" y="623814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250834" y="624997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225618" y="624997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752808" y="625324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00604" y="625324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507420" y="626221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568517" y="627408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268636" y="627772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016079" y="628017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537627" y="628669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995618" y="628996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66179" y="631689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793248" y="632015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061757" y="631689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271778" y="632260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727269" y="62805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6018" y="5842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0" y="605725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137524" y="594290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719407" y="595169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528670" y="623115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456267" y="596352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83488" y="631039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578638" y="599620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230164" y="5950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858039" y="602749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843391" y="596303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334906" y="599568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951575" y="596804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066705" y="597854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551876" y="59662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311861" y="62805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050053" y="628384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683480" y="626711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539967" y="630682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736264" y="631279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397411" y="628546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864771" y="626918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358692" y="602625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02813" y="5963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928451" y="603325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915258" y="60716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697627" y="601578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216034" y="602231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409702" y="602476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891294" y="602476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084479" y="602475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536827" y="60247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734040" y="603128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23391" y="604026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511612" y="608596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278066" y="60859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940920" y="60916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491632" y="632059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187481" y="634382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973495" y="633895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910307" y="635079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885091" y="635079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412281" y="635405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360077" y="635405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166893" y="636303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128899" y="629281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928109" y="6378537"/>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675552" y="638098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655091" y="639077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425652" y="641770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88143" y="633196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37">
              <a:extLst>
                <a:ext uri="{FF2B5EF4-FFF2-40B4-BE49-F238E27FC236}">
                  <a16:creationId xmlns:a16="http://schemas.microsoft.com/office/drawing/2014/main" id="{A66BC798-DA88-404E-ABF9-4334D68972A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2115740" y="606433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Content Placeholder 2">
            <a:extLst>
              <a:ext uri="{FF2B5EF4-FFF2-40B4-BE49-F238E27FC236}">
                <a16:creationId xmlns:a16="http://schemas.microsoft.com/office/drawing/2014/main" id="{D8AF825A-534F-42D9-8DBD-4F08429778CE}"/>
              </a:ext>
            </a:extLst>
          </p:cNvPr>
          <p:cNvGraphicFramePr>
            <a:graphicFrameLocks noGrp="1"/>
          </p:cNvGraphicFramePr>
          <p:nvPr>
            <p:ph idx="1"/>
            <p:extLst>
              <p:ext uri="{D42A27DB-BD31-4B8C-83A1-F6EECF244321}">
                <p14:modId xmlns:p14="http://schemas.microsoft.com/office/powerpoint/2010/main" val="4093506475"/>
              </p:ext>
            </p:extLst>
          </p:nvPr>
        </p:nvGraphicFramePr>
        <p:xfrm>
          <a:off x="5074567" y="876300"/>
          <a:ext cx="6525661" cy="4531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0665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4F67-45BA-FE4E-B94C-F6C51EBDD874}"/>
              </a:ext>
            </a:extLst>
          </p:cNvPr>
          <p:cNvSpPr>
            <a:spLocks noGrp="1"/>
          </p:cNvSpPr>
          <p:nvPr>
            <p:ph type="title"/>
          </p:nvPr>
        </p:nvSpPr>
        <p:spPr>
          <a:xfrm>
            <a:off x="828979" y="1016137"/>
            <a:ext cx="4223965" cy="4111831"/>
          </a:xfrm>
        </p:spPr>
        <p:txBody>
          <a:bodyPr>
            <a:normAutofit/>
          </a:bodyPr>
          <a:lstStyle/>
          <a:p>
            <a:pPr algn="ctr"/>
            <a:r>
              <a:rPr lang="en-US" dirty="0">
                <a:solidFill>
                  <a:srgbClr val="002060"/>
                </a:solidFill>
              </a:rPr>
              <a:t>Virtues that Contribute to Civic Friendship</a:t>
            </a:r>
          </a:p>
        </p:txBody>
      </p:sp>
      <p:sp>
        <p:nvSpPr>
          <p:cNvPr id="16" name="Content Placeholder 2">
            <a:extLst>
              <a:ext uri="{FF2B5EF4-FFF2-40B4-BE49-F238E27FC236}">
                <a16:creationId xmlns:a16="http://schemas.microsoft.com/office/drawing/2014/main" id="{9B44F84D-D4C3-1B46-89C9-87DBA559B67F}"/>
              </a:ext>
            </a:extLst>
          </p:cNvPr>
          <p:cNvSpPr>
            <a:spLocks noGrp="1"/>
          </p:cNvSpPr>
          <p:nvPr>
            <p:ph idx="1"/>
          </p:nvPr>
        </p:nvSpPr>
        <p:spPr>
          <a:xfrm>
            <a:off x="6096000" y="876300"/>
            <a:ext cx="5219700" cy="5105400"/>
          </a:xfrm>
        </p:spPr>
        <p:txBody>
          <a:bodyPr>
            <a:normAutofit/>
          </a:bodyPr>
          <a:lstStyle/>
          <a:p>
            <a:r>
              <a:rPr lang="en-US" sz="3200" dirty="0"/>
              <a:t>Open-mindedness, intellectual </a:t>
            </a:r>
            <a:r>
              <a:rPr lang="en-US" sz="3200" dirty="0" smtClean="0"/>
              <a:t>humility, care…</a:t>
            </a:r>
          </a:p>
          <a:p>
            <a:endParaRPr lang="en-US" sz="3200" dirty="0"/>
          </a:p>
          <a:p>
            <a:r>
              <a:rPr lang="en-US" sz="3200" dirty="0" smtClean="0"/>
              <a:t>… necessary, but sufficient?</a:t>
            </a:r>
          </a:p>
          <a:p>
            <a:pPr marL="0" indent="0">
              <a:buNone/>
            </a:pPr>
            <a:endParaRPr lang="en-US" sz="2400" dirty="0"/>
          </a:p>
        </p:txBody>
      </p:sp>
    </p:spTree>
    <p:extLst>
      <p:ext uri="{BB962C8B-B14F-4D97-AF65-F5344CB8AC3E}">
        <p14:creationId xmlns:p14="http://schemas.microsoft.com/office/powerpoint/2010/main" val="1819124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A84B-AF54-C745-A4B8-95BB05C58BB5}"/>
              </a:ext>
            </a:extLst>
          </p:cNvPr>
          <p:cNvSpPr>
            <a:spLocks noGrp="1"/>
          </p:cNvSpPr>
          <p:nvPr>
            <p:ph type="title"/>
          </p:nvPr>
        </p:nvSpPr>
        <p:spPr>
          <a:xfrm>
            <a:off x="601998" y="1061179"/>
            <a:ext cx="4072948" cy="3707003"/>
          </a:xfrm>
        </p:spPr>
        <p:txBody>
          <a:bodyPr>
            <a:normAutofit/>
          </a:bodyPr>
          <a:lstStyle/>
          <a:p>
            <a:pPr algn="ctr"/>
            <a:r>
              <a:rPr lang="en-US" dirty="0" smtClean="0"/>
              <a:t>Mutual F</a:t>
            </a:r>
            <a:r>
              <a:rPr lang="en-US" dirty="0" smtClean="0"/>
              <a:t>ellow Feeling</a:t>
            </a:r>
            <a:endParaRPr lang="en-US" dirty="0"/>
          </a:p>
        </p:txBody>
      </p:sp>
      <p:graphicFrame>
        <p:nvGraphicFramePr>
          <p:cNvPr id="5" name="Content Placeholder 2">
            <a:extLst>
              <a:ext uri="{FF2B5EF4-FFF2-40B4-BE49-F238E27FC236}">
                <a16:creationId xmlns:a16="http://schemas.microsoft.com/office/drawing/2014/main" id="{E045BDC3-6F75-44CB-82D2-DD4FB6E855F2}"/>
              </a:ext>
            </a:extLst>
          </p:cNvPr>
          <p:cNvGraphicFramePr>
            <a:graphicFrameLocks noGrp="1"/>
          </p:cNvGraphicFramePr>
          <p:nvPr>
            <p:ph idx="1"/>
            <p:extLst>
              <p:ext uri="{D42A27DB-BD31-4B8C-83A1-F6EECF244321}">
                <p14:modId xmlns:p14="http://schemas.microsoft.com/office/powerpoint/2010/main" val="3110840867"/>
              </p:ext>
            </p:extLst>
          </p:nvPr>
        </p:nvGraphicFramePr>
        <p:xfrm>
          <a:off x="5357091" y="1579418"/>
          <a:ext cx="4695004" cy="4213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5071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1662B-AD64-4C41-93FB-282F6BC61FB0}"/>
              </a:ext>
            </a:extLst>
          </p:cNvPr>
          <p:cNvSpPr>
            <a:spLocks noGrp="1"/>
          </p:cNvSpPr>
          <p:nvPr>
            <p:ph type="title"/>
          </p:nvPr>
        </p:nvSpPr>
        <p:spPr>
          <a:xfrm>
            <a:off x="1422399" y="425704"/>
            <a:ext cx="9343065" cy="999460"/>
          </a:xfrm>
        </p:spPr>
        <p:txBody>
          <a:bodyPr>
            <a:normAutofit/>
          </a:bodyPr>
          <a:lstStyle/>
          <a:p>
            <a:pPr algn="ctr"/>
            <a:r>
              <a:rPr lang="en-US" dirty="0" smtClean="0"/>
              <a:t>The language of service in schools</a:t>
            </a:r>
            <a:endParaRPr lang="en-US" dirty="0"/>
          </a:p>
        </p:txBody>
      </p:sp>
      <p:graphicFrame>
        <p:nvGraphicFramePr>
          <p:cNvPr id="5" name="Content Placeholder 2">
            <a:extLst>
              <a:ext uri="{FF2B5EF4-FFF2-40B4-BE49-F238E27FC236}">
                <a16:creationId xmlns:a16="http://schemas.microsoft.com/office/drawing/2014/main" id="{F58B8C1E-D300-4D54-B3E3-611DEF98B5B0}"/>
              </a:ext>
            </a:extLst>
          </p:cNvPr>
          <p:cNvGraphicFramePr>
            <a:graphicFrameLocks noGrp="1"/>
          </p:cNvGraphicFramePr>
          <p:nvPr>
            <p:ph idx="1"/>
            <p:extLst>
              <p:ext uri="{D42A27DB-BD31-4B8C-83A1-F6EECF244321}">
                <p14:modId xmlns:p14="http://schemas.microsoft.com/office/powerpoint/2010/main" val="3206561095"/>
              </p:ext>
            </p:extLst>
          </p:nvPr>
        </p:nvGraphicFramePr>
        <p:xfrm>
          <a:off x="571500" y="1570008"/>
          <a:ext cx="11049000" cy="4704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0197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3CF6E-16E9-CC4C-A983-5DE91ED05E84}"/>
              </a:ext>
            </a:extLst>
          </p:cNvPr>
          <p:cNvSpPr>
            <a:spLocks noGrp="1"/>
          </p:cNvSpPr>
          <p:nvPr>
            <p:ph type="title"/>
          </p:nvPr>
        </p:nvSpPr>
        <p:spPr>
          <a:xfrm>
            <a:off x="877326" y="1105647"/>
            <a:ext cx="3782139" cy="3621741"/>
          </a:xfrm>
        </p:spPr>
        <p:txBody>
          <a:bodyPr>
            <a:normAutofit/>
          </a:bodyPr>
          <a:lstStyle/>
          <a:p>
            <a:pPr algn="ctr"/>
            <a:r>
              <a:rPr lang="en-US" dirty="0" smtClean="0"/>
              <a:t>Cultivating civic friendships in education: </a:t>
            </a:r>
            <a:r>
              <a:rPr lang="en-US" dirty="0" smtClean="0">
                <a:solidFill>
                  <a:srgbClr val="00B0F0"/>
                </a:solidFill>
              </a:rPr>
              <a:t>some conclusions</a:t>
            </a:r>
            <a:endParaRPr lang="en-US" dirty="0">
              <a:solidFill>
                <a:srgbClr val="00B0F0"/>
              </a:solidFill>
            </a:endParaRPr>
          </a:p>
        </p:txBody>
      </p:sp>
      <p:graphicFrame>
        <p:nvGraphicFramePr>
          <p:cNvPr id="5" name="Content Placeholder 2">
            <a:extLst>
              <a:ext uri="{FF2B5EF4-FFF2-40B4-BE49-F238E27FC236}">
                <a16:creationId xmlns:a16="http://schemas.microsoft.com/office/drawing/2014/main" id="{41E96861-CBFE-45C1-9F5A-14A221FD5E58}"/>
              </a:ext>
            </a:extLst>
          </p:cNvPr>
          <p:cNvGraphicFramePr>
            <a:graphicFrameLocks noGrp="1"/>
          </p:cNvGraphicFramePr>
          <p:nvPr>
            <p:ph idx="1"/>
            <p:extLst>
              <p:ext uri="{D42A27DB-BD31-4B8C-83A1-F6EECF244321}">
                <p14:modId xmlns:p14="http://schemas.microsoft.com/office/powerpoint/2010/main" val="1163756420"/>
              </p:ext>
            </p:extLst>
          </p:nvPr>
        </p:nvGraphicFramePr>
        <p:xfrm>
          <a:off x="5190836" y="1105647"/>
          <a:ext cx="6104592" cy="396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4650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D80CC-EA8B-C84B-8324-9DDF46715ECD}"/>
              </a:ext>
            </a:extLst>
          </p:cNvPr>
          <p:cNvSpPr>
            <a:spLocks noGrp="1"/>
          </p:cNvSpPr>
          <p:nvPr>
            <p:ph type="title"/>
          </p:nvPr>
        </p:nvSpPr>
        <p:spPr/>
        <p:txBody>
          <a:bodyPr/>
          <a:lstStyle/>
          <a:p>
            <a:r>
              <a:rPr lang="en-US" dirty="0"/>
              <a:t>Civic Friendship</a:t>
            </a:r>
          </a:p>
        </p:txBody>
      </p:sp>
      <p:graphicFrame>
        <p:nvGraphicFramePr>
          <p:cNvPr id="5" name="Content Placeholder 2">
            <a:extLst>
              <a:ext uri="{FF2B5EF4-FFF2-40B4-BE49-F238E27FC236}">
                <a16:creationId xmlns:a16="http://schemas.microsoft.com/office/drawing/2014/main" id="{789BEEE2-CC70-40B7-9B44-55571045C3CD}"/>
              </a:ext>
            </a:extLst>
          </p:cNvPr>
          <p:cNvGraphicFramePr>
            <a:graphicFrameLocks noGrp="1"/>
          </p:cNvGraphicFramePr>
          <p:nvPr>
            <p:ph idx="1"/>
          </p:nvPr>
        </p:nvGraphicFramePr>
        <p:xfrm>
          <a:off x="1069848" y="1874520"/>
          <a:ext cx="963401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3798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F62AAC-1C5B-406E-8F1E-5B0FD8E9D6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473B7-AE19-E041-8188-F38D38BA5365}"/>
              </a:ext>
            </a:extLst>
          </p:cNvPr>
          <p:cNvSpPr>
            <a:spLocks noGrp="1"/>
          </p:cNvSpPr>
          <p:nvPr>
            <p:ph type="title"/>
          </p:nvPr>
        </p:nvSpPr>
        <p:spPr>
          <a:xfrm>
            <a:off x="1073811" y="718366"/>
            <a:ext cx="9483513" cy="944656"/>
          </a:xfrm>
        </p:spPr>
        <p:txBody>
          <a:bodyPr>
            <a:normAutofit/>
          </a:bodyPr>
          <a:lstStyle/>
          <a:p>
            <a:r>
              <a:rPr lang="en-US" dirty="0"/>
              <a:t>Aristotle on Civic Friendship</a:t>
            </a:r>
          </a:p>
        </p:txBody>
      </p:sp>
      <p:sp>
        <p:nvSpPr>
          <p:cNvPr id="12" name="Rectangle 11">
            <a:extLst>
              <a:ext uri="{FF2B5EF4-FFF2-40B4-BE49-F238E27FC236}">
                <a16:creationId xmlns:a16="http://schemas.microsoft.com/office/drawing/2014/main" id="{EC2268EF-1ED3-4797-8355-F5078CB18B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0" y="1883764"/>
            <a:ext cx="8978579" cy="4097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68A104-D402-AA43-BE19-667C86C3B3A5}"/>
              </a:ext>
            </a:extLst>
          </p:cNvPr>
          <p:cNvSpPr>
            <a:spLocks noGrp="1"/>
          </p:cNvSpPr>
          <p:nvPr>
            <p:ph idx="1"/>
          </p:nvPr>
        </p:nvSpPr>
        <p:spPr>
          <a:xfrm>
            <a:off x="2503967" y="2478755"/>
            <a:ext cx="7598826" cy="2945618"/>
          </a:xfrm>
        </p:spPr>
        <p:txBody>
          <a:bodyPr>
            <a:normAutofit/>
          </a:bodyPr>
          <a:lstStyle/>
          <a:p>
            <a:pPr>
              <a:lnSpc>
                <a:spcPct val="140000"/>
              </a:lnSpc>
            </a:pPr>
            <a:r>
              <a:rPr lang="en-US" sz="1400"/>
              <a:t>Andrew will delve into this issue, but I want to explore an Aristotelian-inspired approach to civic friendship:</a:t>
            </a:r>
          </a:p>
          <a:p>
            <a:pPr lvl="1">
              <a:lnSpc>
                <a:spcPct val="140000"/>
              </a:lnSpc>
            </a:pPr>
            <a:r>
              <a:rPr lang="en-US" sz="1400"/>
              <a:t>	Civic or political friendship (</a:t>
            </a:r>
            <a:r>
              <a:rPr lang="en-US" sz="1400" i="1" err="1"/>
              <a:t>politikê</a:t>
            </a:r>
            <a:r>
              <a:rPr lang="en-US" sz="1400" i="1"/>
              <a:t> philia</a:t>
            </a:r>
            <a:r>
              <a:rPr lang="en-US" sz="1400"/>
              <a:t>) is a bond of reciprocal good will 	between fellow citizens … expressed through norms of civic behavior, such as 	mutual recognition of moral equality, mutual concern, and mutual defense and 	support.  Theories of civic friendship are, at their heart, normative arguments 	about the proper nature of political unity – that is to say, arguments about how 	fellow citizens in general should regard and relate to one another in the public 	sphere (</a:t>
            </a:r>
            <a:r>
              <a:rPr lang="en-US" sz="1400" err="1"/>
              <a:t>Scorza</a:t>
            </a:r>
            <a:r>
              <a:rPr lang="en-US" sz="1400"/>
              <a:t> 2013, 773).</a:t>
            </a:r>
          </a:p>
          <a:p>
            <a:pPr>
              <a:lnSpc>
                <a:spcPct val="140000"/>
              </a:lnSpc>
            </a:pPr>
            <a:endParaRPr lang="en-US" sz="1400"/>
          </a:p>
        </p:txBody>
      </p:sp>
      <p:grpSp>
        <p:nvGrpSpPr>
          <p:cNvPr id="14" name="Group 13">
            <a:extLst>
              <a:ext uri="{FF2B5EF4-FFF2-40B4-BE49-F238E27FC236}">
                <a16:creationId xmlns:a16="http://schemas.microsoft.com/office/drawing/2014/main" id="{5CCCD93E-51C6-47E1-8405-8D870E6B524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4460" y="-5553"/>
            <a:ext cx="781459" cy="6853105"/>
            <a:chOff x="11084460" y="-5553"/>
            <a:chExt cx="781459" cy="6853105"/>
          </a:xfrm>
        </p:grpSpPr>
        <p:sp>
          <p:nvSpPr>
            <p:cNvPr id="15"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85558" y="67086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5112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6349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5815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4120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4903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2159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3261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4258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9738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7523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1826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2961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9757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9820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8598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6616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9355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7280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3702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8435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8108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8596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5391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4892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5416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4042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27906" y="66622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2846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7665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8864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7828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6404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7595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5914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5600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5720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6670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2926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21768" y="208501"/>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94989" y="49775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24755" y="104742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2641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0655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12094" y="81776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36842" y="120201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6746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4650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5600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1111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2946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9484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6416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0664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4954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0904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0376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9994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8285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9831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4965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5305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4734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3466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2407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1075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7798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5627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4837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2660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3369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3394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1002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1084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1898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0348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1325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9599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27675" y="293617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7041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14434" y="579327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5885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7516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01710" y="67379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9176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55063" y="1324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745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2268EF-1ED3-4797-8355-F5078CB18B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76300"/>
            <a:ext cx="10775021" cy="51152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DD6DE-E8E0-BC40-B526-956560ACA0B9}"/>
              </a:ext>
            </a:extLst>
          </p:cNvPr>
          <p:cNvSpPr>
            <a:spLocks noGrp="1"/>
          </p:cNvSpPr>
          <p:nvPr>
            <p:ph type="title"/>
          </p:nvPr>
        </p:nvSpPr>
        <p:spPr>
          <a:xfrm>
            <a:off x="1335954" y="1165965"/>
            <a:ext cx="8579011" cy="1164425"/>
          </a:xfrm>
        </p:spPr>
        <p:txBody>
          <a:bodyPr>
            <a:normAutofit/>
          </a:bodyPr>
          <a:lstStyle/>
          <a:p>
            <a:pPr>
              <a:lnSpc>
                <a:spcPct val="90000"/>
              </a:lnSpc>
            </a:pPr>
            <a:r>
              <a:rPr lang="en-US" sz="3700"/>
              <a:t>An insight that follows from this approach</a:t>
            </a:r>
          </a:p>
        </p:txBody>
      </p:sp>
      <p:sp>
        <p:nvSpPr>
          <p:cNvPr id="3" name="Content Placeholder 2">
            <a:extLst>
              <a:ext uri="{FF2B5EF4-FFF2-40B4-BE49-F238E27FC236}">
                <a16:creationId xmlns:a16="http://schemas.microsoft.com/office/drawing/2014/main" id="{17499A9D-544F-894C-9363-410F2C309AE7}"/>
              </a:ext>
            </a:extLst>
          </p:cNvPr>
          <p:cNvSpPr>
            <a:spLocks noGrp="1"/>
          </p:cNvSpPr>
          <p:nvPr>
            <p:ph idx="1"/>
          </p:nvPr>
        </p:nvSpPr>
        <p:spPr>
          <a:xfrm>
            <a:off x="2292824" y="2638477"/>
            <a:ext cx="7622141" cy="3031364"/>
          </a:xfrm>
        </p:spPr>
        <p:txBody>
          <a:bodyPr>
            <a:normAutofit/>
          </a:bodyPr>
          <a:lstStyle/>
          <a:p>
            <a:r>
              <a:rPr lang="en-US" dirty="0"/>
              <a:t>… individuals acquire through these [civic] friendships an aspect of civic virtue that could be called civic friendliness or a disposition to exhibit goodwill toward all the diverse members of the society (</a:t>
            </a:r>
            <a:r>
              <a:rPr lang="en-US" dirty="0" err="1"/>
              <a:t>Curren</a:t>
            </a:r>
            <a:r>
              <a:rPr lang="en-US" dirty="0"/>
              <a:t> and </a:t>
            </a:r>
            <a:r>
              <a:rPr lang="en-US" dirty="0" err="1"/>
              <a:t>Elenbaas</a:t>
            </a:r>
            <a:r>
              <a:rPr lang="en-US" dirty="0"/>
              <a:t>, </a:t>
            </a:r>
            <a:r>
              <a:rPr lang="en-US" u="sng" dirty="0">
                <a:hlinkClick r:id="rId2"/>
              </a:rPr>
              <a:t>https://www.jubileecentre.ac.uk/userfiles/jubileecentre/pdf/insight-series/RC_LE_CivicFriendship.pdf</a:t>
            </a:r>
            <a:r>
              <a:rPr lang="en-US" dirty="0"/>
              <a:t>, 2-3). </a:t>
            </a:r>
          </a:p>
          <a:p>
            <a:endParaRPr lang="en-US" dirty="0"/>
          </a:p>
        </p:txBody>
      </p:sp>
      <p:grpSp>
        <p:nvGrpSpPr>
          <p:cNvPr id="12" name="Group 11">
            <a:extLst>
              <a:ext uri="{FF2B5EF4-FFF2-40B4-BE49-F238E27FC236}">
                <a16:creationId xmlns:a16="http://schemas.microsoft.com/office/drawing/2014/main" id="{60756232-7BA9-4CEA-9C9D-67E53C91BF2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16220" y="31138"/>
            <a:ext cx="521147" cy="6782575"/>
            <a:chOff x="11016220" y="-64032"/>
            <a:chExt cx="521147" cy="6858421"/>
          </a:xfrm>
          <a:solidFill>
            <a:schemeClr val="bg2">
              <a:lumMod val="90000"/>
            </a:schemeClr>
          </a:solidFill>
        </p:grpSpPr>
        <p:sp>
          <p:nvSpPr>
            <p:cNvPr id="13"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0841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2040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1004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9580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0771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9090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8776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8896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9846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6102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69476" y="150022"/>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42697" y="439271"/>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56515" y="994258"/>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5817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3831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43854" y="764600"/>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68602" y="114885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9922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7826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8776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4287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6122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2660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9592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3840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8130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4080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3552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3170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1461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3007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8141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8481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7910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36642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5583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4251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0974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8803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8013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5836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6545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6570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4178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4260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5074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3524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4501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2775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16905" y="2952119"/>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10217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03664" y="5750749"/>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099061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0692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033470" y="668474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2352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202771" y="-4523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794267EB-8640-4DF3-9F5F-F389951094E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81725" y="40256"/>
            <a:ext cx="503194" cy="6764629"/>
            <a:chOff x="11581725" y="-50217"/>
            <a:chExt cx="503194" cy="6814823"/>
          </a:xfrm>
        </p:grpSpPr>
        <p:sp>
          <p:nvSpPr>
            <p:cNvPr id="72" name="Freeform 8">
              <a:extLst>
                <a:ext uri="{FF2B5EF4-FFF2-40B4-BE49-F238E27FC236}">
                  <a16:creationId xmlns:a16="http://schemas.microsoft.com/office/drawing/2014/main" id="{62E43E43-4CB1-436A-8F39-FDA46F3845A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89500" y="665496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43">
              <a:extLst>
                <a:ext uri="{FF2B5EF4-FFF2-40B4-BE49-F238E27FC236}">
                  <a16:creationId xmlns:a16="http://schemas.microsoft.com/office/drawing/2014/main" id="{01953B1A-913D-4BC4-AD4F-7DCC6BB0AAE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75602" y="79700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1">
              <a:extLst>
                <a:ext uri="{FF2B5EF4-FFF2-40B4-BE49-F238E27FC236}">
                  <a16:creationId xmlns:a16="http://schemas.microsoft.com/office/drawing/2014/main" id="{6085CF7C-052A-40B4-A519-5B9C532D81E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48571" y="95141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2">
              <a:extLst>
                <a:ext uri="{FF2B5EF4-FFF2-40B4-BE49-F238E27FC236}">
                  <a16:creationId xmlns:a16="http://schemas.microsoft.com/office/drawing/2014/main" id="{6A30D3AB-0061-492B-87F5-7F8512F49ED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45576" y="38698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3">
              <a:extLst>
                <a:ext uri="{FF2B5EF4-FFF2-40B4-BE49-F238E27FC236}">
                  <a16:creationId xmlns:a16="http://schemas.microsoft.com/office/drawing/2014/main" id="{69A009B8-1C16-4886-84BE-F36873A8F54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36657" y="119019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4">
              <a:extLst>
                <a:ext uri="{FF2B5EF4-FFF2-40B4-BE49-F238E27FC236}">
                  <a16:creationId xmlns:a16="http://schemas.microsoft.com/office/drawing/2014/main" id="{4262414F-5D33-444C-81D6-D059EC05DAB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22504" y="55061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5">
              <a:extLst>
                <a:ext uri="{FF2B5EF4-FFF2-40B4-BE49-F238E27FC236}">
                  <a16:creationId xmlns:a16="http://schemas.microsoft.com/office/drawing/2014/main" id="{A035666B-2FAB-4FD6-9ADA-4770A33B9A9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36517" y="139979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6">
              <a:extLst>
                <a:ext uri="{FF2B5EF4-FFF2-40B4-BE49-F238E27FC236}">
                  <a16:creationId xmlns:a16="http://schemas.microsoft.com/office/drawing/2014/main" id="{BC45742B-781F-43CF-967D-04E8532B5D5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36213" y="2229829"/>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7">
              <a:extLst>
                <a:ext uri="{FF2B5EF4-FFF2-40B4-BE49-F238E27FC236}">
                  <a16:creationId xmlns:a16="http://schemas.microsoft.com/office/drawing/2014/main" id="{9A565171-85E6-47B4-96D9-A815A5A6086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22666" y="160953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02116" y="19189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60">
              <a:extLst>
                <a:ext uri="{FF2B5EF4-FFF2-40B4-BE49-F238E27FC236}">
                  <a16:creationId xmlns:a16="http://schemas.microsoft.com/office/drawing/2014/main" id="{79D613E3-CA24-4F43-A0A9-345387044C9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97347" y="183933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1">
              <a:extLst>
                <a:ext uri="{FF2B5EF4-FFF2-40B4-BE49-F238E27FC236}">
                  <a16:creationId xmlns:a16="http://schemas.microsoft.com/office/drawing/2014/main" id="{0C069C76-F3AB-4A56-AB65-D9837622A8A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63644" y="2073692"/>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8288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9525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8991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7296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8079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5335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6437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7434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2914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0699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32">
              <a:extLst>
                <a:ext uri="{FF2B5EF4-FFF2-40B4-BE49-F238E27FC236}">
                  <a16:creationId xmlns:a16="http://schemas.microsoft.com/office/drawing/2014/main" id="{C0CE652D-B224-4EC0-A270-14E78D333FF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85689" y="3232568"/>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33">
              <a:extLst>
                <a:ext uri="{FF2B5EF4-FFF2-40B4-BE49-F238E27FC236}">
                  <a16:creationId xmlns:a16="http://schemas.microsoft.com/office/drawing/2014/main" id="{37E8E3DB-6FB9-4F73-B1D1-F3B3A3C101F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15602" y="4323879"/>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34">
              <a:extLst>
                <a:ext uri="{FF2B5EF4-FFF2-40B4-BE49-F238E27FC236}">
                  <a16:creationId xmlns:a16="http://schemas.microsoft.com/office/drawing/2014/main" id="{FA7E6C6A-13E7-43F5-9891-23A9983AEB6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19532" y="5321202"/>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35">
              <a:extLst>
                <a:ext uri="{FF2B5EF4-FFF2-40B4-BE49-F238E27FC236}">
                  <a16:creationId xmlns:a16="http://schemas.microsoft.com/office/drawing/2014/main" id="{E2A09D59-BD40-4E83-9EE0-71DB34EAB29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15184" y="453210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36">
              <a:extLst>
                <a:ext uri="{FF2B5EF4-FFF2-40B4-BE49-F238E27FC236}">
                  <a16:creationId xmlns:a16="http://schemas.microsoft.com/office/drawing/2014/main" id="{FB0AF6EA-0C4B-419C-A465-AF41DAD75DC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87321" y="598309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37">
              <a:extLst>
                <a:ext uri="{FF2B5EF4-FFF2-40B4-BE49-F238E27FC236}">
                  <a16:creationId xmlns:a16="http://schemas.microsoft.com/office/drawing/2014/main" id="{994F7A2A-F2AF-4DBA-B4AB-295CD6BFFE8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99087" y="2996628"/>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8">
              <a:extLst>
                <a:ext uri="{FF2B5EF4-FFF2-40B4-BE49-F238E27FC236}">
                  <a16:creationId xmlns:a16="http://schemas.microsoft.com/office/drawing/2014/main" id="{AF7C6756-507C-4EAA-8584-98559EBA7EA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06756" y="4836724"/>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39">
              <a:extLst>
                <a:ext uri="{FF2B5EF4-FFF2-40B4-BE49-F238E27FC236}">
                  <a16:creationId xmlns:a16="http://schemas.microsoft.com/office/drawing/2014/main" id="{C957EA97-DC3B-4894-B0EF-0548C0FB8E2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98864" y="507784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40">
              <a:extLst>
                <a:ext uri="{FF2B5EF4-FFF2-40B4-BE49-F238E27FC236}">
                  <a16:creationId xmlns:a16="http://schemas.microsoft.com/office/drawing/2014/main" id="{9E831CBF-DE63-4669-9B35-9E0B9A612C1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93828" y="253454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41">
              <a:extLst>
                <a:ext uri="{FF2B5EF4-FFF2-40B4-BE49-F238E27FC236}">
                  <a16:creationId xmlns:a16="http://schemas.microsoft.com/office/drawing/2014/main" id="{DDCDA67E-7542-4ED8-949C-84C7EAD4268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87321" y="621509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42">
              <a:extLst>
                <a:ext uri="{FF2B5EF4-FFF2-40B4-BE49-F238E27FC236}">
                  <a16:creationId xmlns:a16="http://schemas.microsoft.com/office/drawing/2014/main" id="{D8B93D38-E025-4D67-8A0C-19E3253208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75489" y="5533115"/>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44">
              <a:extLst>
                <a:ext uri="{FF2B5EF4-FFF2-40B4-BE49-F238E27FC236}">
                  <a16:creationId xmlns:a16="http://schemas.microsoft.com/office/drawing/2014/main" id="{4E29CE45-4558-426B-8C24-3069B048173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79279" y="401724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45">
              <a:extLst>
                <a:ext uri="{FF2B5EF4-FFF2-40B4-BE49-F238E27FC236}">
                  <a16:creationId xmlns:a16="http://schemas.microsoft.com/office/drawing/2014/main" id="{3B64559B-6389-4C5E-A736-9BB79FBA067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57128" y="577306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6">
              <a:extLst>
                <a:ext uri="{FF2B5EF4-FFF2-40B4-BE49-F238E27FC236}">
                  <a16:creationId xmlns:a16="http://schemas.microsoft.com/office/drawing/2014/main" id="{EB6B7C23-A7CF-4256-932B-D67CD52BACD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06187" y="2767165"/>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7">
              <a:extLst>
                <a:ext uri="{FF2B5EF4-FFF2-40B4-BE49-F238E27FC236}">
                  <a16:creationId xmlns:a16="http://schemas.microsoft.com/office/drawing/2014/main" id="{62342B15-30BB-40CF-87B9-130A77AC89E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64332" y="3786116"/>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8">
              <a:extLst>
                <a:ext uri="{FF2B5EF4-FFF2-40B4-BE49-F238E27FC236}">
                  <a16:creationId xmlns:a16="http://schemas.microsoft.com/office/drawing/2014/main" id="{3EEDF4C2-803E-42B9-B9A1-31E071A7224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59589" y="3552646"/>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9">
              <a:extLst>
                <a:ext uri="{FF2B5EF4-FFF2-40B4-BE49-F238E27FC236}">
                  <a16:creationId xmlns:a16="http://schemas.microsoft.com/office/drawing/2014/main" id="{CFF066B7-F19B-494E-817B-9443234AF9F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58203" y="644431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5002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6137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2933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2996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1774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9792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2531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0456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6878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1611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1284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1772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8567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8068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8592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7218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59666" y="659402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66022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
              <a:extLst>
                <a:ext uri="{FF2B5EF4-FFF2-40B4-BE49-F238E27FC236}">
                  <a16:creationId xmlns:a16="http://schemas.microsoft.com/office/drawing/2014/main" id="{2FB17AE4-6B5D-4C91-8A55-551DF75ED40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923344" y="-287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79205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F4A234-29BA-4B70-BFC0-64FBB64F2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334CB-17BD-8343-9A14-B04AC16A61BF}"/>
              </a:ext>
            </a:extLst>
          </p:cNvPr>
          <p:cNvSpPr>
            <a:spLocks noGrp="1"/>
          </p:cNvSpPr>
          <p:nvPr>
            <p:ph type="title"/>
          </p:nvPr>
        </p:nvSpPr>
        <p:spPr>
          <a:xfrm>
            <a:off x="1422399" y="701749"/>
            <a:ext cx="9343065" cy="999460"/>
          </a:xfrm>
        </p:spPr>
        <p:txBody>
          <a:bodyPr>
            <a:normAutofit/>
          </a:bodyPr>
          <a:lstStyle/>
          <a:p>
            <a:pPr algn="ctr"/>
            <a:r>
              <a:rPr lang="en-US" dirty="0"/>
              <a:t>The Three Questions</a:t>
            </a:r>
            <a:endParaRPr lang="en-US"/>
          </a:p>
        </p:txBody>
      </p:sp>
      <p:sp>
        <p:nvSpPr>
          <p:cNvPr id="11" name="Rectangle 10">
            <a:extLst>
              <a:ext uri="{FF2B5EF4-FFF2-40B4-BE49-F238E27FC236}">
                <a16:creationId xmlns:a16="http://schemas.microsoft.com/office/drawing/2014/main" id="{CDA16EB2-8F47-4759-A206-DA4D0FF38E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1"/>
            <a:ext cx="12192000" cy="49911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DAC99DC-8102-45B0-A016-7046BBB16F06}"/>
              </a:ext>
            </a:extLst>
          </p:cNvPr>
          <p:cNvGraphicFramePr>
            <a:graphicFrameLocks noGrp="1"/>
          </p:cNvGraphicFramePr>
          <p:nvPr>
            <p:ph idx="1"/>
            <p:extLst>
              <p:ext uri="{D42A27DB-BD31-4B8C-83A1-F6EECF244321}">
                <p14:modId xmlns:p14="http://schemas.microsoft.com/office/powerpoint/2010/main" val="1834342640"/>
              </p:ext>
            </p:extLst>
          </p:nvPr>
        </p:nvGraphicFramePr>
        <p:xfrm>
          <a:off x="571500" y="2372659"/>
          <a:ext cx="11049000" cy="3901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534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3" name="Rectangle 442">
            <a:extLst>
              <a:ext uri="{FF2B5EF4-FFF2-40B4-BE49-F238E27FC236}">
                <a16:creationId xmlns:a16="http://schemas.microsoft.com/office/drawing/2014/main" id="{4080BC15-6F3E-4EDC-BB73-20706F743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6EEDF1-7623-C34F-8CB6-91FC5AFAF3E8}"/>
              </a:ext>
            </a:extLst>
          </p:cNvPr>
          <p:cNvSpPr>
            <a:spLocks noGrp="1"/>
          </p:cNvSpPr>
          <p:nvPr>
            <p:ph type="title"/>
          </p:nvPr>
        </p:nvSpPr>
        <p:spPr>
          <a:xfrm>
            <a:off x="877326" y="1105647"/>
            <a:ext cx="3782139" cy="3621741"/>
          </a:xfrm>
        </p:spPr>
        <p:txBody>
          <a:bodyPr>
            <a:normAutofit/>
          </a:bodyPr>
          <a:lstStyle/>
          <a:p>
            <a:pPr algn="ctr"/>
            <a:r>
              <a:rPr lang="en-US"/>
              <a:t>Question 1: The Aristotelian Problem</a:t>
            </a:r>
          </a:p>
        </p:txBody>
      </p:sp>
      <p:grpSp>
        <p:nvGrpSpPr>
          <p:cNvPr id="445" name="Group 444">
            <a:extLst>
              <a:ext uri="{FF2B5EF4-FFF2-40B4-BE49-F238E27FC236}">
                <a16:creationId xmlns:a16="http://schemas.microsoft.com/office/drawing/2014/main" id="{4C8A8758-6178-4720-BC90-28C23033FAB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5813314"/>
            <a:ext cx="12192031" cy="653700"/>
            <a:chOff x="0" y="5833367"/>
            <a:chExt cx="12243348" cy="653700"/>
          </a:xfrm>
        </p:grpSpPr>
        <p:sp>
          <p:nvSpPr>
            <p:cNvPr id="446"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32866" y="626674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7"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958428" y="58385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8"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70691" y="584998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9"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198566" y="592668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0"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83918" y="586222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1"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665993" y="586548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2"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34969" y="58672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3"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07232" y="58777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4"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45291" y="583336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5"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572383" y="616744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6"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90525" y="613684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7"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67876" y="61336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8"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43018" y="616458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9"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880494" y="620600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0"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076791" y="621197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1"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48831" y="61180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2"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277721" y="619248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3"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699219" y="592543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4"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443340" y="58622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5"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325078" y="588477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6"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255785" y="597086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7"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038154" y="591497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8"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556561" y="592149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9"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50229" y="59239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0"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231821" y="592394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1"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425006" y="59239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2"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877354" y="592394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3"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074567" y="593047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4"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734759" y="593378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5"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914652" y="593945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6"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463918" y="593945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7"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852139" y="598514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8"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618593" y="5985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9"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281447" y="599086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0"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976684" y="600310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1"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537628" y="60063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2"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354193" y="594708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3"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822857" y="624904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4"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537067" y="62600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5"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314022" y="623814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6"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250834" y="624997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7"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225618" y="624997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8"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752808" y="625324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9"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00604" y="625324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0"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507420" y="626221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1"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568517" y="627408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2"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268636" y="627772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3"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016079" y="628017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4"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537627" y="628669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5"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995618" y="628996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6"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66179" y="631689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7"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793248" y="632015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8"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061757" y="631689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9"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271778" y="632260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0"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727269" y="62805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1"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6018" y="5842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2"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0" y="605725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3"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137524" y="594290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4"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719407" y="595169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5"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528670" y="623115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6"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456267" y="596352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7"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83488" y="631039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8"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578638" y="599620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9"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230164" y="5950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0"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858039" y="602749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1"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843391" y="596303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2"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334906" y="599568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3"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951575" y="596804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4"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066705" y="597854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5"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551876" y="59662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6"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311861" y="62805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7"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050053" y="628384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8"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683480" y="626711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9"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539967" y="630682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0"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736264" y="631279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1"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397411" y="628546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2"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864771" y="626918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3"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358692" y="602625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4"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02813" y="5963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5"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928451" y="603325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6"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915258" y="60716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7"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697627" y="601578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8"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216034" y="602231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9"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409702" y="602476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0"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891294" y="602476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1"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084479" y="602475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2"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536827" y="60247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3"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734040" y="603128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4"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23391" y="604026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5"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511612" y="608596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6"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278066" y="60859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7"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940920" y="60916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8"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491632" y="632059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9"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187481" y="634382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0"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973495" y="633895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1"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910307" y="635079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2"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885091" y="635079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3"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412281" y="635405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4"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360077" y="635405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5"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166893" y="636303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6"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128899" y="629281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7"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928109" y="6378537"/>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8"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675552" y="638098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9"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655091" y="639077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0"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425652" y="641770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1"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88143" y="633196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2" name="Freeform 137">
              <a:extLst>
                <a:ext uri="{FF2B5EF4-FFF2-40B4-BE49-F238E27FC236}">
                  <a16:creationId xmlns:a16="http://schemas.microsoft.com/office/drawing/2014/main" id="{A66BC798-DA88-404E-ABF9-4334D68972A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2115740" y="606433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439" name="Content Placeholder 2">
            <a:extLst>
              <a:ext uri="{FF2B5EF4-FFF2-40B4-BE49-F238E27FC236}">
                <a16:creationId xmlns:a16="http://schemas.microsoft.com/office/drawing/2014/main" id="{0839418B-58B9-44EB-96BE-A91A5B124590}"/>
              </a:ext>
            </a:extLst>
          </p:cNvPr>
          <p:cNvGraphicFramePr>
            <a:graphicFrameLocks noGrp="1"/>
          </p:cNvGraphicFramePr>
          <p:nvPr>
            <p:ph idx="1"/>
            <p:extLst>
              <p:ext uri="{D42A27DB-BD31-4B8C-83A1-F6EECF244321}">
                <p14:modId xmlns:p14="http://schemas.microsoft.com/office/powerpoint/2010/main" val="1886572150"/>
              </p:ext>
            </p:extLst>
          </p:nvPr>
        </p:nvGraphicFramePr>
        <p:xfrm>
          <a:off x="5074567" y="876300"/>
          <a:ext cx="6525661" cy="4531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782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F4A234-29BA-4B70-BFC0-64FBB64F2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10F9F-0B6D-844E-8E32-1AE4D302EA97}"/>
              </a:ext>
            </a:extLst>
          </p:cNvPr>
          <p:cNvSpPr>
            <a:spLocks noGrp="1"/>
          </p:cNvSpPr>
          <p:nvPr>
            <p:ph type="title"/>
          </p:nvPr>
        </p:nvSpPr>
        <p:spPr>
          <a:xfrm>
            <a:off x="1422399" y="701749"/>
            <a:ext cx="9343065" cy="999460"/>
          </a:xfrm>
        </p:spPr>
        <p:txBody>
          <a:bodyPr>
            <a:normAutofit/>
          </a:bodyPr>
          <a:lstStyle/>
          <a:p>
            <a:pPr algn="ctr">
              <a:lnSpc>
                <a:spcPct val="90000"/>
              </a:lnSpc>
            </a:pPr>
            <a:r>
              <a:rPr lang="en-US" sz="3400"/>
              <a:t>“Thin” Liberal Values and Civic Friendship</a:t>
            </a:r>
          </a:p>
        </p:txBody>
      </p:sp>
      <p:sp>
        <p:nvSpPr>
          <p:cNvPr id="11" name="Rectangle 10">
            <a:extLst>
              <a:ext uri="{FF2B5EF4-FFF2-40B4-BE49-F238E27FC236}">
                <a16:creationId xmlns:a16="http://schemas.microsoft.com/office/drawing/2014/main" id="{CDA16EB2-8F47-4759-A206-DA4D0FF38E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1"/>
            <a:ext cx="12192000" cy="49911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B2F9555-5C1D-47D5-8309-E3F773152B8C}"/>
              </a:ext>
            </a:extLst>
          </p:cNvPr>
          <p:cNvGraphicFramePr>
            <a:graphicFrameLocks noGrp="1"/>
          </p:cNvGraphicFramePr>
          <p:nvPr>
            <p:ph idx="1"/>
            <p:extLst>
              <p:ext uri="{D42A27DB-BD31-4B8C-83A1-F6EECF244321}">
                <p14:modId xmlns:p14="http://schemas.microsoft.com/office/powerpoint/2010/main" val="2314558831"/>
              </p:ext>
            </p:extLst>
          </p:nvPr>
        </p:nvGraphicFramePr>
        <p:xfrm>
          <a:off x="571500" y="2372659"/>
          <a:ext cx="11049000" cy="3901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2024925"/>
      </p:ext>
    </p:extLst>
  </p:cSld>
  <p:clrMapOvr>
    <a:masterClrMapping/>
  </p:clrMapOvr>
</p:sld>
</file>

<file path=ppt/theme/theme1.xml><?xml version="1.0" encoding="utf-8"?>
<a:theme xmlns:a="http://schemas.openxmlformats.org/drawingml/2006/main" name="BohemianVTI">
  <a:themeElements>
    <a:clrScheme name="AnalogousFromDarkSeedLeftStep">
      <a:dk1>
        <a:srgbClr val="000000"/>
      </a:dk1>
      <a:lt1>
        <a:srgbClr val="FFFFFF"/>
      </a:lt1>
      <a:dk2>
        <a:srgbClr val="301B2C"/>
      </a:dk2>
      <a:lt2>
        <a:srgbClr val="F0F3F2"/>
      </a:lt2>
      <a:accent1>
        <a:srgbClr val="D13E79"/>
      </a:accent1>
      <a:accent2>
        <a:srgbClr val="C02DA5"/>
      </a:accent2>
      <a:accent3>
        <a:srgbClr val="AF3ED1"/>
      </a:accent3>
      <a:accent4>
        <a:srgbClr val="622FC0"/>
      </a:accent4>
      <a:accent5>
        <a:srgbClr val="3E48D1"/>
      </a:accent5>
      <a:accent6>
        <a:srgbClr val="2D74C0"/>
      </a:accent6>
      <a:hlink>
        <a:srgbClr val="4C3FBF"/>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71</TotalTime>
  <Words>2036</Words>
  <Application>Microsoft Office PowerPoint</Application>
  <PresentationFormat>Widescreen</PresentationFormat>
  <Paragraphs>123</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Avenir Next LT Pro</vt:lpstr>
      <vt:lpstr>Modern Love</vt:lpstr>
      <vt:lpstr>BohemianVTI</vt:lpstr>
      <vt:lpstr>Civic Friendship</vt:lpstr>
      <vt:lpstr>Snow: Some Observations on Civic Friendship</vt:lpstr>
      <vt:lpstr>Introduction</vt:lpstr>
      <vt:lpstr>Civic Friendship</vt:lpstr>
      <vt:lpstr>Aristotle on Civic Friendship</vt:lpstr>
      <vt:lpstr>An insight that follows from this approach</vt:lpstr>
      <vt:lpstr>The Three Questions</vt:lpstr>
      <vt:lpstr>Question 1: The Aristotelian Problem</vt:lpstr>
      <vt:lpstr>“Thin” Liberal Values and Civic Friendship</vt:lpstr>
      <vt:lpstr>Are ”Thick” Civic Friendships Incompatible with Liberal Democracy?</vt:lpstr>
      <vt:lpstr>“Thin” and “Thick” Civic Friendships Contrasted</vt:lpstr>
      <vt:lpstr>Question 2: Modern-Day Civic Friendships</vt:lpstr>
      <vt:lpstr>The Purposes of Civic Friendship</vt:lpstr>
      <vt:lpstr>Virtues that Contribute to Civic Friendship</vt:lpstr>
      <vt:lpstr>Anti-Vaxxing/Anti-Masking vs. Religious Conflict</vt:lpstr>
      <vt:lpstr>Anti-Vaxxing/Anti-Masking Example</vt:lpstr>
      <vt:lpstr>Question 3: The Motivational Issue</vt:lpstr>
      <vt:lpstr>Motivations: Attraction and Repulsion</vt:lpstr>
      <vt:lpstr>Repulsion</vt:lpstr>
      <vt:lpstr>Motivations based on Harm Avoidance Won’t Work</vt:lpstr>
      <vt:lpstr>The Perils of this “Minimalist” Approach</vt:lpstr>
      <vt:lpstr>Higher Aspirations</vt:lpstr>
      <vt:lpstr>What is the Common Good of a Nation?</vt:lpstr>
      <vt:lpstr>Abraham Lincoln’s Inaugural Address March 4, 1861</vt:lpstr>
      <vt:lpstr>The Issue of Slavery and Its Lesson for Today</vt:lpstr>
      <vt:lpstr> Cultivating Civic Friendship in Education</vt:lpstr>
      <vt:lpstr>Introduction</vt:lpstr>
      <vt:lpstr>Some challenges</vt:lpstr>
      <vt:lpstr>PowerPoint Presentation</vt:lpstr>
      <vt:lpstr>Virtues that Contribute to Civic Friendship</vt:lpstr>
      <vt:lpstr>Mutual Fellow Feeling</vt:lpstr>
      <vt:lpstr>The language of service in schools</vt:lpstr>
      <vt:lpstr>Cultivating civic friendships in education: some 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 Friendship</dc:title>
  <dc:creator>Microsoft Office User</dc:creator>
  <cp:lastModifiedBy>Andrew Peterson (School of Education)</cp:lastModifiedBy>
  <cp:revision>8</cp:revision>
  <dcterms:created xsi:type="dcterms:W3CDTF">2021-09-02T19:55:10Z</dcterms:created>
  <dcterms:modified xsi:type="dcterms:W3CDTF">2021-09-03T05:00:22Z</dcterms:modified>
</cp:coreProperties>
</file>