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5E86E-C4DD-4C35-99BB-8F33B36E2150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266E8-10EA-46F1-BAC6-A9477262264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qfHv9FOpXw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01263" y="431384"/>
            <a:ext cx="7772400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GB" sz="3200" dirty="0" smtClean="0">
                <a:solidFill>
                  <a:prstClr val="black"/>
                </a:solidFill>
              </a:rPr>
              <a:t>Session 5: Celebrating Character </a:t>
            </a:r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1800" dirty="0" smtClean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991" y="6183831"/>
            <a:ext cx="964007" cy="64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1254" y="5631352"/>
            <a:ext cx="1155583" cy="119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4218" y="5156728"/>
            <a:ext cx="1218476" cy="167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6963" y="246038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1121" y="2480067"/>
            <a:ext cx="88136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Celebrate </a:t>
            </a:r>
            <a:r>
              <a:rPr lang="en-US" sz="2000" dirty="0" smtClean="0"/>
              <a:t>awareness of positive character traits</a:t>
            </a:r>
          </a:p>
          <a:p>
            <a:pPr algn="ctr"/>
            <a:endParaRPr lang="en-US" sz="2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Self reflect </a:t>
            </a:r>
            <a:r>
              <a:rPr lang="en-US" sz="2000" dirty="0" smtClean="0"/>
              <a:t>on the impact of your actions and choices </a:t>
            </a:r>
          </a:p>
          <a:p>
            <a:pPr algn="ctr"/>
            <a:endParaRPr lang="en-US" sz="2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Self reflect </a:t>
            </a:r>
            <a:r>
              <a:rPr lang="en-US" sz="2000" dirty="0" smtClean="0"/>
              <a:t>on the person you would like to become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90101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91773" y="1203135"/>
            <a:ext cx="4635986" cy="4120357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“If you have motivation, drive and resilience nothing is impossible.”</a:t>
            </a: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/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 - </a:t>
            </a:r>
            <a:r>
              <a:rPr lang="en-US" sz="2800" b="1" i="1" dirty="0" smtClean="0">
                <a:solidFill>
                  <a:schemeClr val="bg1"/>
                </a:solidFill>
              </a:rPr>
              <a:t>Mrs. Brooks</a:t>
            </a:r>
            <a:endParaRPr lang="en-US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5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7824" y="2270507"/>
            <a:ext cx="5433297" cy="214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69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457200" y="50945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prstClr val="black"/>
                </a:solidFill>
              </a:rPr>
              <a:t>Have you recognised any of these traits outside of the classroom?</a:t>
            </a:r>
            <a:endParaRPr lang="en-US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457200" y="1550010"/>
            <a:ext cx="3422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Motivation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474473" y="3103230"/>
            <a:ext cx="23018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Drive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4680" y="1267801"/>
            <a:ext cx="39912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Resilience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81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QvlgpQXAAAsoBC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695" y="651506"/>
            <a:ext cx="8394718" cy="419735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50945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prstClr val="black"/>
                </a:solidFill>
              </a:rPr>
              <a:t>How did Nadia from ‘Bake Off’ display the character traits?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272968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ka_585_486970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141" y="677513"/>
            <a:ext cx="6893902" cy="4124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2351" y="5075512"/>
            <a:ext cx="504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https://www.youtube.com/watch?v=</a:t>
            </a:r>
            <a:r>
              <a:rPr lang="en-US" dirty="0" smtClean="0">
                <a:hlinkClick r:id="rId3"/>
              </a:rPr>
              <a:t>IqfHv9FOpXw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0029" y="56143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prstClr val="black"/>
                </a:solidFill>
              </a:rPr>
              <a:t>How do the New Zealand all Blacks display the character traits?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8356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046" y="1574928"/>
            <a:ext cx="7139485" cy="44564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57875" y="5076644"/>
            <a:ext cx="6149829" cy="8508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chemeClr val="bg1"/>
                </a:solidFill>
              </a:rPr>
              <a:t>New Zealand’s win-rate over the last 100 years is over 75%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76459" y="316479"/>
            <a:ext cx="71505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prstClr val="black"/>
                </a:solidFill>
              </a:rPr>
              <a:t>What character traits do they </a:t>
            </a:r>
            <a:r>
              <a:rPr lang="en-GB" sz="3200" b="1" dirty="0" err="1" smtClean="0">
                <a:solidFill>
                  <a:prstClr val="black"/>
                </a:solidFill>
              </a:rPr>
              <a:t>posess</a:t>
            </a:r>
            <a:r>
              <a:rPr lang="en-GB" sz="3200" b="1" dirty="0" smtClean="0">
                <a:solidFill>
                  <a:prstClr val="black"/>
                </a:solidFill>
              </a:rPr>
              <a:t> that make them successful?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411587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028" y="2959383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>Look back at your </a:t>
            </a:r>
            <a:r>
              <a:rPr lang="en-GB" sz="7200" b="1" dirty="0" smtClean="0">
                <a:solidFill>
                  <a:prstClr val="black"/>
                </a:solidFill>
              </a:rPr>
              <a:t>goals</a:t>
            </a:r>
            <a:r>
              <a:rPr lang="en-GB" sz="3600" b="1" dirty="0" smtClean="0">
                <a:solidFill>
                  <a:prstClr val="black"/>
                </a:solidFill>
              </a:rPr>
              <a:t> and </a:t>
            </a:r>
            <a:r>
              <a:rPr lang="en-GB" sz="6000" b="1" dirty="0" smtClean="0">
                <a:solidFill>
                  <a:prstClr val="black"/>
                </a:solidFill>
              </a:rPr>
              <a:t>aspirations</a:t>
            </a:r>
            <a:r>
              <a:rPr lang="en-GB" sz="3600" b="1" dirty="0" smtClean="0">
                <a:solidFill>
                  <a:prstClr val="black"/>
                </a:solidFill>
              </a:rPr>
              <a:t>?</a:t>
            </a:r>
            <a:br>
              <a:rPr lang="en-GB" sz="3600" b="1" dirty="0" smtClean="0">
                <a:solidFill>
                  <a:prstClr val="black"/>
                </a:solidFill>
              </a:rPr>
            </a:br>
            <a:r>
              <a:rPr lang="en-GB" sz="3600" b="1" dirty="0">
                <a:solidFill>
                  <a:prstClr val="black"/>
                </a:solidFill>
              </a:rPr>
              <a:t/>
            </a:r>
            <a:br>
              <a:rPr lang="en-GB" sz="3600" b="1" dirty="0">
                <a:solidFill>
                  <a:prstClr val="black"/>
                </a:solidFill>
              </a:rPr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14020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028" y="2959383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>Upon reflection can you explain how you would recognise when you need to apply the character traits you have developed? </a:t>
            </a:r>
            <a:r>
              <a:rPr lang="en-GB" sz="3600" b="1" dirty="0">
                <a:solidFill>
                  <a:prstClr val="black"/>
                </a:solidFill>
              </a:rPr>
              <a:t/>
            </a:r>
            <a:br>
              <a:rPr lang="en-GB" sz="3600" b="1" dirty="0">
                <a:solidFill>
                  <a:prstClr val="black"/>
                </a:solidFill>
              </a:rPr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22588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87" y="201588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/>
            </a:r>
            <a:br>
              <a:rPr lang="en-GB" sz="3600" b="1" dirty="0" smtClean="0">
                <a:solidFill>
                  <a:prstClr val="black"/>
                </a:solidFill>
              </a:rPr>
            </a:br>
            <a:r>
              <a:rPr lang="en-GB" sz="3600" b="1" dirty="0">
                <a:solidFill>
                  <a:prstClr val="black"/>
                </a:solidFill>
              </a:rPr>
              <a:t/>
            </a:r>
            <a:br>
              <a:rPr lang="en-GB" sz="3600" b="1" dirty="0">
                <a:solidFill>
                  <a:prstClr val="black"/>
                </a:solidFill>
              </a:rPr>
            </a:br>
            <a:r>
              <a:rPr lang="en-GB" sz="3600" b="1" dirty="0" smtClean="0">
                <a:solidFill>
                  <a:prstClr val="black"/>
                </a:solidFill>
              </a:rPr>
              <a:t>How will you achieve</a:t>
            </a:r>
            <a:r>
              <a:rPr lang="en-GB" sz="7200" b="1" dirty="0" smtClean="0">
                <a:solidFill>
                  <a:prstClr val="black"/>
                </a:solidFill>
              </a:rPr>
              <a:t> personal </a:t>
            </a:r>
            <a:r>
              <a:rPr lang="en-GB" sz="6600" b="1" dirty="0" smtClean="0">
                <a:solidFill>
                  <a:prstClr val="black"/>
                </a:solidFill>
              </a:rPr>
              <a:t>success</a:t>
            </a:r>
            <a:r>
              <a:rPr lang="en-GB" sz="3600" b="1" dirty="0" smtClean="0">
                <a:solidFill>
                  <a:prstClr val="black"/>
                </a:solidFill>
              </a:rPr>
              <a:t>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377587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87" y="201588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/>
            </a:r>
            <a:br>
              <a:rPr lang="en-GB" sz="3600" b="1" dirty="0" smtClean="0">
                <a:solidFill>
                  <a:prstClr val="black"/>
                </a:solidFill>
              </a:rPr>
            </a:br>
            <a:r>
              <a:rPr lang="en-GB" sz="3600" b="1" dirty="0">
                <a:solidFill>
                  <a:prstClr val="black"/>
                </a:solidFill>
              </a:rPr>
              <a:t/>
            </a:r>
            <a:br>
              <a:rPr lang="en-GB" sz="3600" b="1" dirty="0">
                <a:solidFill>
                  <a:prstClr val="black"/>
                </a:solidFill>
              </a:rPr>
            </a:br>
            <a:r>
              <a:rPr lang="en-GB" sz="3600" b="1" dirty="0" smtClean="0">
                <a:solidFill>
                  <a:prstClr val="black"/>
                </a:solidFill>
              </a:rPr>
              <a:t>Let’s </a:t>
            </a:r>
            <a:r>
              <a:rPr lang="en-GB" sz="7200" b="1" dirty="0" smtClean="0">
                <a:solidFill>
                  <a:prstClr val="black"/>
                </a:solidFill>
              </a:rPr>
              <a:t>celebrate</a:t>
            </a:r>
            <a:r>
              <a:rPr lang="en-GB" sz="3600" b="1" dirty="0" smtClean="0">
                <a:solidFill>
                  <a:prstClr val="black"/>
                </a:solidFill>
              </a:rPr>
              <a:t> what you have achieved.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262558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134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Session 5: Celebrating Character   </vt:lpstr>
      <vt:lpstr>Slide 2</vt:lpstr>
      <vt:lpstr>Slide 3</vt:lpstr>
      <vt:lpstr>Slide 4</vt:lpstr>
      <vt:lpstr>Slide 5</vt:lpstr>
      <vt:lpstr>Look back at your goals and aspirations?  </vt:lpstr>
      <vt:lpstr>Upon reflection can you explain how you would recognise when you need to apply the character traits you have developed?  </vt:lpstr>
      <vt:lpstr>  How will you achieve personal success?</vt:lpstr>
      <vt:lpstr>  Let’s celebrate what you have achieved.</vt:lpstr>
      <vt:lpstr>“If you have motivation, drive and resilience nothing is impossible.”   - Mrs. Brooks</vt:lpstr>
      <vt:lpstr>Slide 11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Session 5: Celebrating Character   </dc:title>
  <dc:creator>brooks.j</dc:creator>
  <cp:lastModifiedBy>brooks.j</cp:lastModifiedBy>
  <cp:revision>1</cp:revision>
  <dcterms:created xsi:type="dcterms:W3CDTF">2015-11-05T18:38:51Z</dcterms:created>
  <dcterms:modified xsi:type="dcterms:W3CDTF">2015-11-05T18:40:37Z</dcterms:modified>
</cp:coreProperties>
</file>