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CC21C-8A19-498A-A882-B13F91EC8052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67C71-D8E9-457C-9422-041DDFF3E17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F4529D-6A6B-E44B-8E68-CEF431363BD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0688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 out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A439D-A4B8-7349-879B-565E8A766D7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06977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Task one</a:t>
            </a:r>
            <a:r>
              <a:rPr lang="en-US" baseline="0" dirty="0" smtClean="0"/>
              <a:t> – Group hand out and pick eight traits. Task two – List in order of importance.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A439D-A4B8-7349-879B-565E8A766D7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4425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A439D-A4B8-7349-879B-565E8A766D7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88432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Plenary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A439D-A4B8-7349-879B-565E8A766D7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3201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74CF-8301-4496-BD30-43672E18DB67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CB3D7-BD6A-4CF4-B732-CB4EB535EC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74CF-8301-4496-BD30-43672E18DB67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CB3D7-BD6A-4CF4-B732-CB4EB535EC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74CF-8301-4496-BD30-43672E18DB67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CB3D7-BD6A-4CF4-B732-CB4EB535EC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74CF-8301-4496-BD30-43672E18DB67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CB3D7-BD6A-4CF4-B732-CB4EB535EC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74CF-8301-4496-BD30-43672E18DB67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CB3D7-BD6A-4CF4-B732-CB4EB535EC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74CF-8301-4496-BD30-43672E18DB67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CB3D7-BD6A-4CF4-B732-CB4EB535EC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74CF-8301-4496-BD30-43672E18DB67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CB3D7-BD6A-4CF4-B732-CB4EB535EC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74CF-8301-4496-BD30-43672E18DB67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CB3D7-BD6A-4CF4-B732-CB4EB535EC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74CF-8301-4496-BD30-43672E18DB67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CB3D7-BD6A-4CF4-B732-CB4EB535EC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74CF-8301-4496-BD30-43672E18DB67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CB3D7-BD6A-4CF4-B732-CB4EB535EC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074CF-8301-4496-BD30-43672E18DB67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CB3D7-BD6A-4CF4-B732-CB4EB535EC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074CF-8301-4496-BD30-43672E18DB67}" type="datetimeFigureOut">
              <a:rPr lang="en-GB" smtClean="0"/>
              <a:pPr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CB3D7-BD6A-4CF4-B732-CB4EB535EC5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1403" y="3048994"/>
            <a:ext cx="1291609" cy="72653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02007" y="1978893"/>
            <a:ext cx="6552994" cy="17966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35401" y="3953543"/>
            <a:ext cx="102944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charset="0"/>
                <a:ea typeface="Comic Sans MS" charset="0"/>
                <a:cs typeface="Comic Sans MS" charset="0"/>
              </a:rPr>
              <a:t>Bravery</a:t>
            </a:r>
            <a:endParaRPr lang="en-GB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64609" y="3944801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charset="0"/>
                <a:ea typeface="Comic Sans MS" charset="0"/>
                <a:cs typeface="Comic Sans MS" charset="0"/>
              </a:rPr>
              <a:t>Loyalty</a:t>
            </a:r>
            <a:endParaRPr lang="en-GB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18383" y="3953543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charset="0"/>
                <a:ea typeface="Comic Sans MS" charset="0"/>
                <a:cs typeface="Comic Sans MS" charset="0"/>
              </a:rPr>
              <a:t>kindness</a:t>
            </a:r>
            <a:endParaRPr lang="en-GB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73501" y="3953543"/>
            <a:ext cx="1336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charset="0"/>
                <a:ea typeface="Comic Sans MS" charset="0"/>
                <a:cs typeface="Comic Sans MS" charset="0"/>
              </a:rPr>
              <a:t>Motivated</a:t>
            </a:r>
            <a:endParaRPr lang="en-GB" dirty="0"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10017" y="3953543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latin typeface="Comic Sans MS" charset="0"/>
                <a:ea typeface="Comic Sans MS" charset="0"/>
                <a:cs typeface="Comic Sans MS" charset="0"/>
              </a:rPr>
              <a:t>Patience</a:t>
            </a:r>
            <a:endParaRPr lang="en-GB">
              <a:latin typeface="Comic Sans MS" charset="0"/>
              <a:ea typeface="Comic Sans MS" charset="0"/>
              <a:cs typeface="Comic Sans MS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958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670" y="2677748"/>
            <a:ext cx="7886700" cy="14655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dirty="0"/>
              <a:t>Virtue’s are characteristic that show good qualities in a person.</a:t>
            </a:r>
          </a:p>
          <a:p>
            <a:pPr algn="ctr"/>
            <a:endParaRPr lang="en-GB" sz="3200" dirty="0"/>
          </a:p>
        </p:txBody>
      </p:sp>
    </p:spTree>
    <p:extLst>
      <p:ext uri="{BB962C8B-B14F-4D97-AF65-F5344CB8AC3E}">
        <p14:creationId xmlns="" xmlns:p14="http://schemas.microsoft.com/office/powerpoint/2010/main" val="165418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2543665"/>
            <a:ext cx="842493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 smtClean="0">
                <a:latin typeface="+mj-lt"/>
              </a:rPr>
              <a:t>What is a virtue?</a:t>
            </a:r>
          </a:p>
          <a:p>
            <a:pPr algn="ctr"/>
            <a:endParaRPr lang="en-GB" sz="3200" b="1" dirty="0">
              <a:latin typeface="Comic Sans MS" pitchFamily="66" charset="0"/>
            </a:endParaRPr>
          </a:p>
        </p:txBody>
      </p:sp>
      <p:sp>
        <p:nvSpPr>
          <p:cNvPr id="24578" name="AutoShape 2" descr="data:image/jpeg;base64,/9j/4AAQSkZJRgABAQAAAQABAAD/2wCEAAkGBhQQEBUUEhQWFBQVFBgVFBcUFRUUFRUVFxUVFRYUFRUYHCYeFxkjGRUUIC8gIycpLCwsFR4xNTAqNSYrLCoBCQoKDgwOGg8PGiwkHyUsKSwtLSosKTI0MCksKSk0NSo1LCwsKSwsKSwpKSwsKi8sLC8sKSksLCwsKSw0LCwsKv/AABEIAOEA4AMBIgACEQEDEQH/xAAcAAABBQEBAQAAAAAAAAAAAAAAAgMEBQYHAQj/xABHEAABAwICBwUECAQEAwkAAAABAAIDBBEFIQYSMUFRYXEHEyKBkRQyocEjQlJicrHR8DOCkrIVU6LCJNLhCBY0NUNzg5Px/8QAGwEAAQUBAQAAAAAAAAAAAAAAAAIDBAUGBwH/xAA2EQABAwIDBAgGAQUBAQAAAAABAAIDBBESITEFE0FRBmFxkbHB0fAUIjKBoeFCIzM0UmJyFf/aAAwDAQACEQMRAD8A7ihCEIQhCEIQqjSXGvZYdYZvcdVl9l7XLjyA+St1BxTBoqkNEoJ1b2s4tte19nRLYWhwxaJqYPMZEevBc1NRPUvtrSSO22BJyG2zRkPIJff1NPa5mj4a2uB0s7IrUxxUdBUZuka8N33c2zug25KHpnjMU8UYieHWeSQLgjwkDI9VZiTE4AN+XsWbfT7tjnuk+ccAfZU/RfSwzu7qW2uR4XDIOttBG424bbblqVzDRWlMlXHb6p1zyDR+th5rp6h1TGsf8qt9mzPliu/gbXQhCFFVkhCF451tqEL1Cgz47Az3pWDlrAn0GainS6l/zfRj/wDlTDqmFv1PA+4T7aeZ2bWE/Yq4QqYaYUv+Z/of/wAqdi0npnHKZv8ANdv9wC8FVAdHt7wvTSzjVju4q0Qmoalj/cc134SD+SdT4IOYTBBGRQhCF6vEIQhCEIQhCEIQhCFW4zj0dK27zdx91rfePPkOaxeI6azy3DCIm/d97zcflZVuM15nne873EN5NBs0en5lOYDhAqpdQvDMr7Lk22gc1axwMjbiesxPWzVEm7iNhoOv7qDJUOd7znHqSfzTtPiMsZuyR7ejjb02LfR6FU7Y3NsS4tI13G5B3EAWAseS57U07o3uY4Wc0kEcwnY5WS3AUaoppaaznHXkt1oppQag91LbvALtcMtcDbcbAR8fJadclwir7qeN/B4v0Js74ErrJ2ZKvqowx2WhV7s2odNGQ43I8FgdKsJmlqnvZE5zPCAWi97NAOzPbf0Rg+hTpo9aRzojrEapZnYWzzI48Nyo62qlMh7xztdpINyRqkbhw8lutC8Rkmhd3hLtV2q1x2kWuQTvtx5qVIZI4xYhVtO2CoqDiBzuc/1aym4Jo9HSg6l3Od7znWvbgLZAK0QqPG9LI6e7R9JJ9kHJv4nbum1VE9Q2MF8pWnp6YutHC3uV25wAucgqDE9NIYsmfSu+7k3+r9LrM1E9RWG8jtVm5oyb5N39SlOjhphd23dfxOPQbllavpBnggGfv3xV5Fs6Nh/qnEeQ9fRPz6QVc/ufRN+6Lf6jmfJRnYU+Q3llc/zJ+Lv0S4dIISQLuHNwy87FW7WLNVVfUvP9QlTHOMGTWBv281VswSMbiepPyTwwuP7DfRWPdo7tVxmceJTJqHnUlV5w6P7DfQJLsKjP1B5ZfkrLu14Y14JXc14J3cyqd2CM2t1mniD+qdjlqov4cxcOD8/7r/JWJYklikxVs0RuxxCXvi7J2fbml02mrmZVERb95mY9D8iVoqLEY5m60bw4cto6jaPNZZ0ahPw0B2tGTG8bC02+C0VJ0jkblMLhRpKSCT6flPeO7X3ot+hZSg0sfGQyqblsErRl/MB8vRaiGZr2hzSHNOYINwehWvpqyKpbijN1VT00kJ+YZc+BS0IQpSjoQhCELm1TonOZ3tYwlocbONmt1TmMztyI2XV1hGhpge2WWYNLDrWZkOYL3btxy3rXpmrpWyscxwu1wIPQqU6qe4WVYzZsTCXDM6i6p6/TSniyaTI7gzMf1HL0usPjeKe0ymTUDLgAgEm9thJ42sPJR6+jdDK6N21pt14HzFj5pWGhhmYJAXMLgHAEg2OV8s8tvkp0cLIxibmqWoq5Zzu32GenX4p/AsKdUTNaB4QQXnc1o2+Z2BdVTFJRsibqxtDW8ALeZ4nmn1XTzb09Sv6KkFM0i9ydVFqsKilN5I2PPFzQT67U9FE2NtmgNaNgAAATiwuk2kpmcYYPcvZxH1zwH3fz6ba6rrG00eJ57ArakozUSWaLcz1J7SLS0vPdUxPAvbtPJnL73pxVdh+DBvifm7bbcP1Kew3DBGLnNx2nhyCm1M7YmF7tgHqdwHVc6rtoy1T9ffUtCC2Ju6gH34kqDi+JiBthm87BwH2iqSmwiaou+2R+s82B6byOmSt8MwsyO9onFy7NjN3K46bB5q9bTF2bjbkFE37acYWa8T5BOfENpxhZrxPkFkZ9FZmi7dV/Jpz8gRmpui+K2PcyG32L5WO9n6eYWlFIBmCQVXYxo82oGsLMk+1bJ34h80n4sSjBLpz5JHxjZhu5tOfJWmqvdRVOC4K+JxfLJru1dVubiGty3u6K4UCQBrrNN1XSANdZpv1pGoklidQm7pF0wWJBYpJakFqWHJQcopYkOapLmptzUsOTocossQIsRcHbdQ6aeWidrREujvd8Z/McOvrdWTmptzVNpqqSB4ew2UhrxbC4XB1C0uGYoyoYHxm/EHa08CFMWA8dNJ30P87NzhvyWzwrFGVMYezoQdrTvBXRdmbTZWMscnDUKpq6TdfOzNp/HUVMQhCt1AQhCEIVBpBg1O53fT3AazxWNtaxFgd5OdhZZxmlzYTamp42Di65eRzI/UrU6V4a6emLWZuBDgPtWvcDnn8FzN7bEg5EZEHIjqFZUzRIz5jfqWe2hI6CW8YtfO9tfut9gOmYnkEcjAxzvdIN2k7bWOz1K065rorhD5Z2PAIYxwcXWy8JB1Qd5OS3mM4mKeF0hzIyaOLjsH73AqJWbuEkjIAXKs9mPmqGWdmSbDrVDpnpBqDuIz4nD6Qjc0/V6kfDqqjCMO1BrO94/AcOqh4bCZpTI/PPWJO9xz/fktFGxct2rXuqJDy8veq25a2ljELdeJ5lKjYob6T2iYA/wojs+3JvHRuzrcKzjYnIog1ths/ZJ9b+qohLhuRqoe9w3I1TM0zWNMjzZrdn74ncsdjmmZbtf3bT7rW++fMZ/kFY6RVwe59yRDTtL5CN5G4cybNHMlcslk71zppbC+dr2a1u4Z7gtp0c6OitG/nyYPdh5lMVNWyiYMg554HQD1Pvr1NHpmzWylew8XXA8zcj1WxwrSa5DZt9rPAFs9mtbK3MLnGj+jz8RjlfSsEjYsnEeG7rX1GEjxOtnYcRxF5mh05MopJDk8HuHH6jxc6n4XZ5bjYjab3u0+itNJE59KbkcDY9x9UzBtbfODKpgAP8gLELrZvuN+R/VesfcfvJVGjtcS0xPyfHlnt1b2t5HL0VocnX+1keu5csliMbyx2oUqSMscWlOIQhMplCLIQhCSWppzU+48U014d7pB6EH8ksJYTLmppwUhwTbgnAU80qO5qhU9U6jm7xucbjaRo/Mc+HmN6sHBMTRBwIOwixU2lqXwSCRhzCkMcM2uzB1C2UMwe0OabggEEbCDsKWslohiJje6medl3RHltLfn6rWrqVJUtqYhI32VRVMBgkLOHDrCEIQpSjoTT6VjjcsaTxLQT6p1CF4QDqvAFgtNsRMk4ib7sfxe7b6Cw9VuKuoEcbnnY1pcfIXXNMNBlnL3Zm5efxE/qfgqDblTu4Qwccz2D9q72TEMTpj/EZdp9/lXVBS92wN4beZ3qfG1MxhSowubyOJNynZXEm5TrAk1U2oxzvstJ9BdOBV2kL7Uz+dh6uCajGJ4HWmY243hvMhZXSanLcGlfvkljLjxHeAD4i/muQaZVBayNgyDrk89W1h8b+i+jccwAz4Q+Bou8wtLRxezVe0eZbbzXGMPNM+KT2mn9oPcubENcxlkptZ2tu2DPO3Bd22fFhod0zUW8v2qOtkx1RkOlz+lTaC9rE+E000EUbJBI7XYXk/RyFoaXWHvCzW5ZbOas8DrnF1JMfe72Jx3XOsL+tliKbRqd7rFhaL5udsHPn5Loei+E97WUlOwEhsjC7fZjCHOJ8mn1Ck0bHNxOcLCyjzODiANV1jSCn9nqGTDIF2pJzBGR/pv8A0hWNV7vSxXul9PrQv/DrDq03/K6YwyTvIGE72AHyFj+S5R0mpxFUCQcVo4n44GuOrTh+2o81Ka64B4r1MMje3IEW3XSnHVzcbn97Asrh5Lwt5J0lNPqA1pe42aN54cVGlqBYvedVjdvPlzKyeO48ZMz4Y27G/M8T+SmU1G+d4Y0e+XapENNjuXGwGp5e/wAJ3GMZdO6wuIxsbx5u58tyapsNnFnMY8cCPCUaC4zFNK6NzNWYAujJdrBzNh1RucN+34LcrfQdHTG3DNl1D1Xkm2o2DBTNBbzPH7evcs9h2kGfdz+Fwy1jlnwcNx5/krghU8NK19TO14BBI8jmbg7lPo6N0Xh1tZn1b+83lzCxFbDHFM5jcrFPTCM2c3IkA24ZjgnXBNOCfcE04KGCm2lVOKNLC2VmTmOB+OXx/NbygqxNEyQbHNB6cR5G48lkZ4g5padhFlO0FqyY5InbY3ZdHXv/AKgfVbHo5VWeYTx9+qTWs3kGLi0/g/tahCELbKhQhCEIWf03q9Sl1R9dwb5ZuP8AbbzWYwCLwl3E28h/+lWvaFL/AAW/jd/aB81Dwdlom87n1JWD6QSkzEcrDzWmpW4KIf8ARPv8KzjCkxhR41IjWRcoj06qzSRt6Z/Vp/1BWaj4hT95E9u8tNuu0fGyTE7C8HrCTC7DI1x4EK8wx94IzxjafVoXPtNOyx0srp6Ita55vJE46rXOO1zDsBO0g5XzuFs9FKzvKSPi0ah/lyHwsfNW67XR1DmsbIw6gKpqYgHuY7gSuBt0ExJz9T2Yt+8XR6o562sR6LqOgmgrcOY5z3CSeT33gZNG3UZfO18yd+XALVoUyWrfK3Cch1KMyFrDcKpx8XYR9x/xCpdHs6Zmdve/ucrPSOezJOUZHmQf1CgYFHq08fS/qSfmufdKyLRjirml/sO/9DwKXLOQ7V1mgnYNhPS+3yUWtqmQ5yOu7cwG7j+gVjVwh7CHAOFthF1QYHgbJZZWubrahBGZAsb7beSzezqT4yQRg2Pvj+lNjMYYZH3sNQLZ5qhxnHtc3kIAHuMHyG881yMabudiENRK3Xihla8Q38Ja117cC48SPgu5do+hrzBHNAwOdBrB7GDMxutctA2kEX6E8FyLHKKOsn7+RwYbNaWRsZG3wgNAAaOXNdS2bsNkEYfHm7j1dnrxVTW7UMn9MDCzgOfatnRaTMxHFKWphiMLXyBuqbaxsHtc46uWY+AXVVhey/QlxeKmVhjjY3Vp2EWJuLGSx2DVyHG992fQ62k7tjn3yaC43yyAurOqc1pDb/SLFVsTXHO2pWZos6qY/fA9Lgq4eqbAIyQXna9xef31Vy5cVr5N5UOeOJK1E4wvDeQA7hZNOTTk65NuUYJLUy5NaPy93XkbpWH1trfm0+qecqypl7uqgfwcL9NYX+DirXZku6qWO61JY3G1zOYK6IhCF1NZhCEIQhYftAP0sQ+4f7v+iTho+iZ+EJfaC36SI/ccPQj9U3hh+iZ+ELnm3f8AId2jwWoj/wAOP7+JVixPsKjsKfYVmHKG9PhCS0pSZTCr8EqfZqp8LsmTHXjO4O+z57PIcVrVlcWw7vo7DJwzYeB68CnMI0qJHdzDVlbkdY2DufX9hdD6P7UbJFuJDYjReVURmbvmaj6h5+q0yRNLqtJKo5dJBewN/wALb/EpqXF3PGbJDbYNWyv3bRpGGzpG96g/DykXwlV2kkxfqQt96R1z0vt9c/5VbxsDQANgAA6DJVOFUjjK6aUWecmtsfC3r0+fFW65xtuuFZUEt+kZBWZaImNiHDM9p9NEEXVHBVey1bZD7j/o5OXB3wB8irxQMSoe9BAG0Z3yA4HqoVDUmmmEg4JcLmglr9CLFatQXYDTmXvTBEZb31zGzXvx1rXvzVNDDK2NrDO4BosLAA2/FtK99mfunk/qP6rcHpVTt+lrlANIP9h3FadZjTDEbhtMw+J5Bfb6rBnn1tfoOae9pqGNIa9rzbLXFiDuNxt81U4bhbg5z5SS9xu8nb0CYrukMMlORDe5yN+Ck0tO2N28eQbaDr/SnUUOq3yAHQJ5yUUhxWFJubpd8Rum3JtyccmilhOtTblVYztjPB/6H5K1cqnF83RN4v8Am0fNTKX+62ymU/1j7+C6OhCF1xZVCEIQhZLtBhuyJ3Bzm/1AH/aqvBX3iHIkfG/zWp0rou9pX2GbfGP5cz/p1ljMAl95vRw/I/JYfpDCRKXcwD5LS0TsdHh/1PvxV8wp5pUdhTzSse4JhwUhpTgKYa5OApkhMEL2R+qLn98hzUJ9FrnXlGdrBo3DgTtKnL0i69a7Dohri3RQPaLZNAA5ZJ2CoJOaWaQJYY1gJOQGZJ2BLLmnROFzSMgnEKjqdJTn3UTnD7RBAPQAJFNpYCbSMLeYN7dRa6X8LLa9k58HNa+Hw8FfoSYpg8BzSCDsIzCUoxFlFIso1VdRWuKs7JOoOCda+wtZOtksLWSYXG2aUUEpJKQm9SvCU2SlOKQSlgJwBIcUgpTikOKcCdATblBji7yugbwIcfIl5/tCmleaJQ95VyybmDVHU5D4Nd6q42TDvapg6/f4T+LBG9/IHvOS2iEIXT1mUIQhCF45txYrmE8PstW5p2Ndb+R2YPoR6LqCx+nmFXDZ2jZ4H9Pqn1uPMKm2zTb6DEP4+HFW2ypg2Uxu0dl90lhTzSqrCKvXZY7W5HpuP74Kya5c1kYWmxU+Rha4tKfaU41yYaU4CmCFGIT4KUCmQ5Es7WNLnODWgXJcQABxJOQCRhumiE/dIlhDxZwuL3sdhtsuN6yVR2sYbG/UNSCdl2Mkez+prbHyutFheMw1TNeCVkrdl2ODrHgRtaeRT8lLPCA97HNHMghIDhfIqVLUBlrmwOQO7pyTVTDFKNV+q6+zMX8iM089ocLEXHApEVO1nutA6JkEDMXunGkDMXuqc4dJSkvgu9n1mHb1FtvXb1VvRVzZmBzfMbwd4KduoNTEIyZW2B+uNz+F/vc+qdL97k7Xn6+qeL99k76ufPqPqp+skSzBou4ho3kkAepVBi+k8dBSiSXN7riKNv8AEmeT4WMbtzJGdsrpjA+zZ1YBU4x9NM7NlPcinpmnYwMB8T+JJPDO1zbbM2JLWkuvhYONtexQ5pBEcOqvaXFIpriKWOQjbqPY+3XVJTznLF9oug9FS0U08UbKWaBokhlhBicHgjVb4ciXHw7PrArRaP1T5KSB8v8AEfDG5+VvE5jS7LdmdiXtbY3/AM8NcH4geqxRDLvMrKeSkuKCUglUgClgLwlNuKU4pBKcCdAUavqNSNx32sOpyCvdDcP7qmDj70h1z02N+Gfms26mNTUshHug6zyNw3/DLq5dAYwNAAyAFgOAC23Rykted3YPfZ4pivkwRCIanM9nD1SkIQteqRCEIQhCaqadsjHMcLtcCCORTqF4QCLFegkG4XMayldRVBacxuP2mHf1+YV1HICARmDsXna1iDaag78tDiyWMDjqveGvDeerc+SzWjmPsexrmuDon5g/ZO+43cxuWB2xswwuxtGXD096rTwzCsjv/Majn1rWNKWHJhrksOWYITBCfBWP7SaLXZTSyRvmpoKgSVULNr4re9b6wbY3HBx2ZkawOSg5P0lQaaZszRexTEkeIEKdo9LRVVM11IIXQEWAjY1oGXullhqkcCAVkNJtDzRSOrcOaI5Y2kywMGrFVxDxOaWNFmygXIcBtGxVmO6PPw90lfhZMMrBrzQAXgqGNzcDGPddbWOXDKxN1v8ACMZbX0cFVGMpGBxAz1Tsc2+/VeHDyXTaWrg2lAbC40IPvuKqnsdG7NQcJxRlTBHNGbskYHt4i42HmDcHmCpd1hsMxA4XNU080E4pu+dLSyRwySx6ktnmG8YNi1xdYcz52Eelk9QCKPD6qU/VfMxtLD115DcjkAsBPsOqbO6ONhIvkeFuGenaprZWYbkrUlyymJ6Zd68wYdF7dUjbq5wQ7taaX3R0BubWuFIg7OqmtIditTePb7JSF0cPSWX35OnoVusMwmGljEUEbIo27GsaGjrltPM5q/oOjLWkPqTf/keZ9O9MPqf9VjNEOzN0VR7biEvtVb9X/Jg5RNO8Z2Nha+QvmtzUThgv6L2acMGa5Tp3pDUV1UcLga6nL26008hABp/rCBoN3617E3ByIIAuRrHOjgjucmtHcAooBcUiuecdq9t8OpZM+FXUN4cYmXtffc8fDtCVEwzDo6aFkMTdWONoa0chvPEk3JO8kqQSuYbTr3102M/SNByHqeKuIYRGLIJSSUEpBKrgFIAQSoldViNhO/Y0cSnZ5wxpLjYD92Cc0Zwo1EntEo8DT9E07CRv5gfE9FZUFE+qlDGp27Y2mR+g/J5K20VwUwRl7/4smbr7WjaG9d559FeoQunQwthYI2aBZ6aV0zy92pQhCE8mkIQhCEIQhCFzft+/8nd/78X5uXE+zTEZBWx07SNSdxbquOWvqnVI4EkAc7+neO2+j7zBKggXLHRSeQlaCfRxXzRo9iPs1XBN/lTRyHox7XH4ApqWJsrCx+hTsUronh7NQvoahrzEe7lBFjbPa3kRwV01yu8ZwCOsYHAgPt4HtzuNov8AaasbK2aifqStu3dwI4sd8vyWC2lsiSA4m5jn70K0UUsdWLsydxHoroOSgVEp6tsgu035bx1CfDlnXNIyKQ5pBsU9dUnYvJ3cddS38NNXStjH2Y3ZgdLtcfMq31lQdmMmpi+Lx8XwSjza8u/vC1XRdxE0jObb9x/arq1vygrp6EIW6VYhCEIQmK0jUN/LquWaZVGrjWGa3gaGzgSEZSPkbqdyCN/unO3vhdWqB4HdCuXdrhHs1Lb+J7fB3X2tbx31fh8FHqo95C9nMEd4SmGzgVp7rwuSXOSSVyKy0AC9JTNRUhgu42H58gmanEA06o8TzkGtzN/JWWE6KOkcJarq2PcPxfp68FZ0Ozpat1mjLmluLIm45DYfk9nqoWEYK+tcJJAWwD3RsL+nLifIcVt44w0ANAAAsAMgBwC9a2wsF6uiUVDHSMws14lUlTVOnOeQGg98UIQhTlFQhCEIQhCEIQhCEIVRpfhpqaCqhAuZKeVrR94sOr/qsvjQr7iXyJ2maP8AsOKVMQFmF/eR8O7k8bQOQuW/yoQvoLsa0j9twmG5vJB/w7//AIwNQ+cZZnxutnVUjJWlr2hzTuIv58jzXzT2HaZihr+5kNoarVjJJsGygnunnlclp/GDuX04vCARYr0Eg3CxeKaEOademd/K42cPwu3+fqVVf4hJC7VnYQeYsf0d5LpKbnpmyN1XtDhwcAR6FUVXsOGbNmR/H695K2i2o62GYYhz496xEFex/uuF+Gw+hVToJBqaQYhf/wBSngkbzHhaT/UFra7QaF+cZdGeA8TfQ5/FYrH8NlwWvpsQLu8p86Wqc0G7IpD4HuGfhDzfqAN4UTZey5qKpxHNpBF+49vDkirlglivG7PkR56LrKF4xwIBBuDmCMwRxC9WpVQhCEIQkyNu0jiFzLtdjZ/hUr3WD4nxyQm9i2USNA1eeq5+XXguh19VYWHmeAXMIqP/ALw1+/8AwyicfENlVU7PCbWLGjfwP38vDovRqrj/ABlmo0k3cWglrc8yASL7NqkU+EVVTu7mM73XDiOm0/ALW0OCQwfw42g/aObv6jmpyzFL0ejYcUpv1BW79otblE37n008VWYRo9FTDwi7973ZuPTgOQVmhC0scbY24WCwVVJI6R2J5uUIQhLSEIQhCEIQhCEIQhCEIQhCELj/AP2htEDNTx1sYu6D6OW20wuPhd/K8n/7Cdy7AmqqlbKx0cjQ5j2lr2nMOa4Wc08iCQhC+IV9LdjfaaMQhFLUO/4uJtgSf48bcg8He8D3hv8Ae424t2kaAyYTVFhu6CQl0En2m/Yd99twDxyO9ZijrHwyNkic5j2EOa5ps5pGwghCF9uoXHez/t7jla2HEiIpBYCcD6J+76QD+G7mPDt93Yuu0tWyVgfG9r2OF2uY4OaRxDhkUITqiYrhjKqCSCUXjlY5jhycLZcDvB4hS0IQsJ2aYlLB3mF1ZvUUYHdO/wA+lJtFI38OTTw8I23W7XFKttbWVlTilNrPloK72SKnZbxU0Wt37SDm9z9dptzdbdbdUHazh8nhkm9mlHvxVTHQPYeDtYavoShC2KiVlXbwt2/l/wBVUS9oeHNH/jqU9J4j/uWQx/tHjka6HDiayskBbGIGlzWF2XePfbVAbe+3dnYZoQoVVUT4/WSUdO4x4fA/VrJmmzpzvhjPAkEcLC5uC1p6rhuGx00TIYWCOONuqxrdgHzO8k5kkkrmnYrh76OfEKIyd4yB1OSR7onkhPftB32c0N/kC6ohCEIQhCEIQhCEIQhCEIQhCEIQhCEIQhCEIQhCEIQhCqNKdF4cSpn09Q27XZtcLa0b7HVkYdzhfzzByJXy7pv2cVWEyfSt14SbMmYCY3cA77DvunnYkZr65TVTSslY5kjWvY4Wc14DmuHAtORCEL4hVng2ktTRkmmnkhvt7t5aHfibsd5hdt0v/wCzzFM4yUEggJz7qTWdFf7rxdzBys7yXK8e7LMRoie8pnvb9uEd8y3E6ly0fiAQhW9D28YpGLOkjl5yRNv6s1b+abxftxxOojMfeshByLoWajyOAeSS3q2x5rBPjLTYggjaDkfRJQhdJ7Je1QYZJJHUhz6ed+u54u58clrGS214IAvvyBF9h7zBjOG4iwWkpakHY1/dvIvuLH5tPIgL5Bgp3SODWNLnHYGguJ6AZrd6OdiWI1di+MU0Z+tUXa63KIXffqB1Qhd5qtHMHpyXSQUEfHvGU7R6OFgqKq09jv7JgVMyolIsZImCOkgv9Z7wAHW22GXMnJK0Y7C8PpWDv2+1y73S3awcmxA2t+LWPNb+joo4WBkTGxsbsaxoY0dGjIIQqXQjRQYdTd2Xd5NI901RKdskz83u6bh04krQoQhCEIQhCEIQhCEIQhCEIQhCEIQhCEIQhCEIQhCEIQhCEIQhCF4hCELAdqfuN6j5LmyEIQup9mX8E/h/3FbUIQhC9QhCEIQhCEIQhCEIQhCEIQhCEIQhCEL/2Q==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422867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457200" y="1330818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Virtue’s are characteristics that help us to act or feel in the </a:t>
            </a:r>
            <a:r>
              <a:rPr lang="en-GB" b="1" i="1" dirty="0" smtClean="0"/>
              <a:t>right</a:t>
            </a:r>
            <a:r>
              <a:rPr lang="en-GB" b="1" dirty="0" smtClean="0"/>
              <a:t> </a:t>
            </a:r>
            <a:r>
              <a:rPr lang="en-GB" b="1" i="1" dirty="0" smtClean="0"/>
              <a:t>way, </a:t>
            </a:r>
            <a:r>
              <a:rPr lang="en-GB" dirty="0" smtClean="0"/>
              <a:t>about the </a:t>
            </a:r>
            <a:r>
              <a:rPr lang="en-GB" b="1" i="1" dirty="0" smtClean="0"/>
              <a:t>right things,</a:t>
            </a:r>
            <a:r>
              <a:rPr lang="en-GB" b="1" dirty="0" smtClean="0"/>
              <a:t> </a:t>
            </a:r>
            <a:r>
              <a:rPr lang="en-GB" dirty="0" smtClean="0"/>
              <a:t>towards the </a:t>
            </a:r>
            <a:r>
              <a:rPr lang="en-GB" b="1" i="1" dirty="0" smtClean="0"/>
              <a:t>right people,</a:t>
            </a:r>
            <a:r>
              <a:rPr lang="en-GB" b="1" dirty="0" smtClean="0"/>
              <a:t> </a:t>
            </a:r>
            <a:r>
              <a:rPr lang="en-GB" dirty="0" smtClean="0"/>
              <a:t>for the </a:t>
            </a:r>
            <a:r>
              <a:rPr lang="en-GB" b="1" i="1" dirty="0" smtClean="0"/>
              <a:t>right reasons.</a:t>
            </a:r>
          </a:p>
          <a:p>
            <a:pPr marL="0" indent="0">
              <a:buNone/>
            </a:pPr>
            <a:endParaRPr lang="en-GB" b="1" i="1" dirty="0"/>
          </a:p>
        </p:txBody>
      </p:sp>
    </p:spTree>
    <p:extLst>
      <p:ext uri="{BB962C8B-B14F-4D97-AF65-F5344CB8AC3E}">
        <p14:creationId xmlns="" xmlns:p14="http://schemas.microsoft.com/office/powerpoint/2010/main" val="203731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01263" y="431384"/>
            <a:ext cx="7772400" cy="16927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3600" dirty="0" smtClean="0">
                <a:solidFill>
                  <a:prstClr val="black"/>
                </a:solidFill>
              </a:rPr>
              <a:t/>
            </a:r>
            <a:br>
              <a:rPr lang="en-GB" sz="3600" dirty="0" smtClean="0">
                <a:solidFill>
                  <a:prstClr val="black"/>
                </a:solidFill>
              </a:rPr>
            </a:br>
            <a:r>
              <a:rPr lang="en-GB" sz="3200" dirty="0" smtClean="0">
                <a:solidFill>
                  <a:prstClr val="black"/>
                </a:solidFill>
              </a:rPr>
              <a:t>Session 1: Understanding a Good Character </a:t>
            </a:r>
            <a:r>
              <a:rPr lang="en-GB" sz="3600" dirty="0" smtClean="0">
                <a:solidFill>
                  <a:prstClr val="black"/>
                </a:solidFill>
              </a:rPr>
              <a:t/>
            </a:r>
            <a:br>
              <a:rPr lang="en-GB" sz="3600" dirty="0" smtClean="0">
                <a:solidFill>
                  <a:prstClr val="black"/>
                </a:solidFill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GB" sz="1800" dirty="0" smtClean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2991" y="6183831"/>
            <a:ext cx="964007" cy="64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1254" y="5631352"/>
            <a:ext cx="1155583" cy="1196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34218" y="5156728"/>
            <a:ext cx="1218476" cy="1671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86963" y="2460389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41121" y="2480067"/>
            <a:ext cx="881364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dirty="0"/>
          </a:p>
          <a:p>
            <a:pPr marL="285750" indent="-285750" algn="ctr">
              <a:buFont typeface="Arial"/>
              <a:buChar char="•"/>
            </a:pPr>
            <a:r>
              <a:rPr lang="en-US" sz="2000" b="1" dirty="0" smtClean="0"/>
              <a:t>Describe</a:t>
            </a:r>
            <a:r>
              <a:rPr lang="en-US" sz="2000" dirty="0" smtClean="0"/>
              <a:t> </a:t>
            </a:r>
            <a:r>
              <a:rPr lang="en-US" sz="2000" dirty="0"/>
              <a:t>and </a:t>
            </a:r>
            <a:r>
              <a:rPr lang="en-US" sz="2000" b="1" dirty="0"/>
              <a:t>discuss</a:t>
            </a:r>
            <a:r>
              <a:rPr lang="en-US" sz="2000" dirty="0"/>
              <a:t> different character </a:t>
            </a:r>
            <a:r>
              <a:rPr lang="en-US" sz="2000" dirty="0" smtClean="0"/>
              <a:t>traits</a:t>
            </a:r>
          </a:p>
          <a:p>
            <a:pPr algn="ctr"/>
            <a:endParaRPr lang="en-US" sz="2000" dirty="0"/>
          </a:p>
          <a:p>
            <a:pPr marL="285750" indent="-285750" algn="ctr">
              <a:buFont typeface="Arial"/>
              <a:buChar char="•"/>
            </a:pPr>
            <a:r>
              <a:rPr lang="en-US" sz="2000" b="1" dirty="0" smtClean="0"/>
              <a:t>Understand </a:t>
            </a:r>
            <a:r>
              <a:rPr lang="en-US" sz="2000" dirty="0"/>
              <a:t>what traits can make a ‘good person’ </a:t>
            </a:r>
            <a:endParaRPr lang="en-US" sz="2000" dirty="0" smtClean="0"/>
          </a:p>
          <a:p>
            <a:pPr algn="ctr"/>
            <a:endParaRPr lang="en-US" sz="2000" dirty="0"/>
          </a:p>
          <a:p>
            <a:pPr marL="285750" indent="-285750" algn="ctr">
              <a:buFont typeface="Arial"/>
              <a:buChar char="•"/>
            </a:pPr>
            <a:r>
              <a:rPr lang="en-US" sz="2000" b="1" dirty="0" smtClean="0"/>
              <a:t>Self </a:t>
            </a:r>
            <a:r>
              <a:rPr lang="en-US" sz="2000" b="1" dirty="0"/>
              <a:t>reflect </a:t>
            </a:r>
            <a:r>
              <a:rPr lang="en-US" sz="2000" dirty="0"/>
              <a:t>on what character traits you possess to help you </a:t>
            </a:r>
            <a:r>
              <a:rPr lang="en-US" sz="2000" dirty="0" smtClean="0"/>
              <a:t>succeed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34818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0957" y="2462916"/>
            <a:ext cx="2336518" cy="32876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4910" y="732605"/>
            <a:ext cx="84249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latin typeface="+mj-lt"/>
              </a:rPr>
              <a:t>What characteristics make a good person?</a:t>
            </a:r>
          </a:p>
          <a:p>
            <a:pPr algn="ctr"/>
            <a:endParaRPr lang="en-GB" sz="32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889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3476" y="210937"/>
            <a:ext cx="4952574" cy="4533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+mj-lt"/>
              </a:rPr>
              <a:t>In groups discuss the character traits below. </a:t>
            </a:r>
            <a:endParaRPr lang="en-US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8796" y="1188843"/>
            <a:ext cx="2398482" cy="48588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03476" y="2394160"/>
            <a:ext cx="1420356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compassion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934599" y="3370051"/>
            <a:ext cx="1177025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r</a:t>
            </a:r>
            <a:r>
              <a:rPr lang="en-US" sz="2000" dirty="0" smtClean="0"/>
              <a:t>esilience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286850" y="5315189"/>
            <a:ext cx="1295497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aggression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934599" y="4476305"/>
            <a:ext cx="1658552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unfriendliness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388013" y="1303843"/>
            <a:ext cx="1347344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impatience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40768" y="3755598"/>
            <a:ext cx="878591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loyalty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53340" y="1412138"/>
            <a:ext cx="1072579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curiosity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30833" y="2329252"/>
            <a:ext cx="1252667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disrespect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57233" y="1340197"/>
            <a:ext cx="1305265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selfishness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5955085" y="2141453"/>
            <a:ext cx="1092617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kindness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5955085" y="1341233"/>
            <a:ext cx="711152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drive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7147970" y="5225395"/>
            <a:ext cx="1319291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motivation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7642346" y="2594215"/>
            <a:ext cx="1313280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dishonesty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6497177" y="3370051"/>
            <a:ext cx="775147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brave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7903162" y="3955653"/>
            <a:ext cx="1018478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humour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6058153" y="4551470"/>
            <a:ext cx="989549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laziness</a:t>
            </a:r>
            <a:endParaRPr lang="en-US" sz="2000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045171" y="6266760"/>
            <a:ext cx="7422090" cy="9479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b="1" dirty="0" smtClean="0">
                <a:latin typeface="+mj-lt"/>
              </a:rPr>
              <a:t>Decide as a team which eight character traits make a good person.</a:t>
            </a:r>
            <a:endParaRPr lang="en-US" sz="28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18671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87830"/>
            <a:ext cx="7886700" cy="3465998"/>
          </a:xfrm>
        </p:spPr>
        <p:txBody>
          <a:bodyPr/>
          <a:lstStyle/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3600" dirty="0" smtClean="0"/>
              <a:t>Pick </a:t>
            </a:r>
            <a:r>
              <a:rPr lang="en-US" sz="3600" b="1" dirty="0" smtClean="0"/>
              <a:t>three</a:t>
            </a:r>
            <a:r>
              <a:rPr lang="en-US" sz="3600" dirty="0" smtClean="0"/>
              <a:t> characteristics that you possess that could steer you towards success.</a:t>
            </a:r>
          </a:p>
        </p:txBody>
      </p:sp>
    </p:spTree>
    <p:extLst>
      <p:ext uri="{BB962C8B-B14F-4D97-AF65-F5344CB8AC3E}">
        <p14:creationId xmlns="" xmlns:p14="http://schemas.microsoft.com/office/powerpoint/2010/main" val="7872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0873" y="2400319"/>
            <a:ext cx="74409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/>
              <a:t>Think of an </a:t>
            </a:r>
            <a:r>
              <a:rPr lang="en-US" sz="3600" b="1" dirty="0"/>
              <a:t>example</a:t>
            </a:r>
            <a:r>
              <a:rPr lang="en-US" sz="3600" dirty="0"/>
              <a:t> of when you have had to use one of these virtues. </a:t>
            </a:r>
          </a:p>
        </p:txBody>
      </p:sp>
    </p:spTree>
    <p:extLst>
      <p:ext uri="{BB962C8B-B14F-4D97-AF65-F5344CB8AC3E}">
        <p14:creationId xmlns="" xmlns:p14="http://schemas.microsoft.com/office/powerpoint/2010/main" val="292818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320" y="890246"/>
            <a:ext cx="7886700" cy="1325563"/>
          </a:xfrm>
        </p:spPr>
        <p:txBody>
          <a:bodyPr/>
          <a:lstStyle/>
          <a:p>
            <a:pPr algn="ctr"/>
            <a:r>
              <a:rPr lang="en-US" u="sng" dirty="0" smtClean="0"/>
              <a:t>Unscramble the sentence:</a:t>
            </a:r>
            <a:endParaRPr lang="en-US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190368" y="2920989"/>
            <a:ext cx="104915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qualities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001320" y="2920989"/>
            <a:ext cx="699391" cy="369332"/>
          </a:xfrm>
          <a:prstGeom prst="rect">
            <a:avLst/>
          </a:prstGeom>
          <a:solidFill>
            <a:srgbClr val="DCE6F2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show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347066" y="2913303"/>
            <a:ext cx="538825" cy="369332"/>
          </a:xfrm>
          <a:prstGeom prst="rect">
            <a:avLst/>
          </a:prstGeom>
          <a:solidFill>
            <a:srgbClr val="DCE6F2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are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018190" y="2913303"/>
            <a:ext cx="267890" cy="369332"/>
          </a:xfrm>
          <a:prstGeom prst="rect">
            <a:avLst/>
          </a:prstGeom>
          <a:solidFill>
            <a:srgbClr val="DCE6F2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318676" y="2920989"/>
            <a:ext cx="936716" cy="369332"/>
          </a:xfrm>
          <a:prstGeom prst="rect">
            <a:avLst/>
          </a:prstGeom>
          <a:solidFill>
            <a:srgbClr val="DCE6F2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person.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371166" y="2920989"/>
            <a:ext cx="1621413" cy="369332"/>
          </a:xfrm>
          <a:prstGeom prst="rect">
            <a:avLst/>
          </a:prstGeom>
          <a:solidFill>
            <a:srgbClr val="DCE6F2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characteristics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324743" y="2913303"/>
            <a:ext cx="600245" cy="369332"/>
          </a:xfrm>
          <a:prstGeom prst="rect">
            <a:avLst/>
          </a:prstGeom>
          <a:solidFill>
            <a:srgbClr val="DCE6F2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that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803343" y="2920989"/>
            <a:ext cx="407726" cy="369332"/>
          </a:xfrm>
          <a:prstGeom prst="rect">
            <a:avLst/>
          </a:prstGeom>
          <a:solidFill>
            <a:srgbClr val="DCE6F2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in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339249" y="2917652"/>
            <a:ext cx="912052" cy="369332"/>
          </a:xfrm>
          <a:prstGeom prst="rect">
            <a:avLst/>
          </a:prstGeom>
          <a:solidFill>
            <a:srgbClr val="DCE6F2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Virtue’s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082078" y="2920989"/>
            <a:ext cx="654596" cy="369332"/>
          </a:xfrm>
          <a:prstGeom prst="rect">
            <a:avLst/>
          </a:prstGeom>
          <a:solidFill>
            <a:srgbClr val="DCE6F2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good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00881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195</Words>
  <Application>Microsoft Office PowerPoint</Application>
  <PresentationFormat>On-screen Show (4:3)</PresentationFormat>
  <Paragraphs>59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 Session 1: Understanding a Good Character   </vt:lpstr>
      <vt:lpstr>Slide 5</vt:lpstr>
      <vt:lpstr>Slide 6</vt:lpstr>
      <vt:lpstr>Slide 7</vt:lpstr>
      <vt:lpstr>Slide 8</vt:lpstr>
      <vt:lpstr>Unscramble the sentence:</vt:lpstr>
      <vt:lpstr>Slide 10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brooks.j</dc:creator>
  <cp:lastModifiedBy>brooks.j</cp:lastModifiedBy>
  <cp:revision>2</cp:revision>
  <dcterms:created xsi:type="dcterms:W3CDTF">2015-11-05T18:31:12Z</dcterms:created>
  <dcterms:modified xsi:type="dcterms:W3CDTF">2015-11-05T18:47:21Z</dcterms:modified>
</cp:coreProperties>
</file>