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-1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8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12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4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6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1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5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4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9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2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0875C-851D-0A4D-889D-78A8F97F954E}" type="datetimeFigureOut">
              <a:rPr lang="en-US" smtClean="0"/>
              <a:t>21/10/2015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DAE56-DD53-184E-8207-632F84EA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5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-2168" y="1095202"/>
            <a:ext cx="3024336" cy="4608512"/>
            <a:chOff x="4139952" y="620688"/>
            <a:chExt cx="3024336" cy="460851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</a:blip>
            <a:srcRect/>
            <a:stretch>
              <a:fillRect/>
            </a:stretch>
          </p:blipFill>
          <p:spPr bwMode="auto">
            <a:xfrm>
              <a:off x="4283968" y="764704"/>
              <a:ext cx="2736304" cy="1892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 rot="5400000">
              <a:off x="3347864" y="1412776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3968" y="726220"/>
              <a:ext cx="2736304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GB" sz="20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pPr algn="ctr"/>
              <a:r>
                <a:rPr lang="en-GB" sz="20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of</a:t>
              </a:r>
            </a:p>
            <a:p>
              <a:pPr algn="ctr"/>
              <a:endParaRPr lang="en-GB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3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haroni" pitchFamily="2" charset="-79"/>
                  <a:cs typeface="Aharoni" pitchFamily="2" charset="-79"/>
                </a:rPr>
                <a:t>Motivation</a:t>
              </a:r>
              <a:endParaRPr lang="en-GB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9952" y="2636912"/>
              <a:ext cx="302433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Awarded to:</a:t>
              </a:r>
            </a:p>
            <a:p>
              <a:pPr algn="ctr"/>
              <a:r>
                <a:rPr lang="en-GB" dirty="0" smtClean="0"/>
                <a:t>_____________________</a:t>
              </a:r>
              <a:endParaRPr lang="en-GB" dirty="0"/>
            </a:p>
            <a:p>
              <a:pPr algn="ctr"/>
              <a:r>
                <a:rPr lang="en-GB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</a:t>
              </a:r>
              <a:endParaRPr lang="en-GB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39952" y="4869160"/>
              <a:ext cx="30243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 smtClean="0"/>
                <a:t>Signed:</a:t>
              </a:r>
              <a:r>
                <a:rPr lang="en-GB" sz="1400" dirty="0"/>
                <a:t> </a:t>
              </a:r>
              <a:r>
                <a:rPr lang="en-GB" sz="1400" dirty="0" smtClean="0"/>
                <a:t>_______________</a:t>
              </a:r>
              <a:endParaRPr lang="en-GB" sz="14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083105" y="1105050"/>
            <a:ext cx="3024336" cy="4608512"/>
            <a:chOff x="395536" y="1052736"/>
            <a:chExt cx="3024336" cy="4608512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1297707" y="1196752"/>
              <a:ext cx="1762125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 rot="5400000">
              <a:off x="-396552" y="1844824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552" y="1196752"/>
              <a:ext cx="2736304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pPr algn="ctr"/>
              <a:r>
                <a:rPr lang="en-GB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of</a:t>
              </a:r>
            </a:p>
            <a:p>
              <a:pPr algn="ctr"/>
              <a:endPara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36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Drive</a:t>
              </a:r>
              <a:endParaRPr lang="en-GB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5536" y="3068960"/>
              <a:ext cx="302433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Awarded to:</a:t>
              </a:r>
            </a:p>
            <a:p>
              <a:pPr algn="ctr"/>
              <a:r>
                <a:rPr lang="en-GB" dirty="0" smtClean="0"/>
                <a:t>_____________________</a:t>
              </a:r>
              <a:endParaRPr lang="en-GB" dirty="0"/>
            </a:p>
            <a:p>
              <a:pPr algn="ctr"/>
              <a:r>
                <a:rPr lang="en-GB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</a:t>
              </a:r>
              <a:endParaRPr lang="en-GB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5536" y="5301208"/>
              <a:ext cx="30243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 smtClean="0"/>
                <a:t>Signed:</a:t>
              </a:r>
              <a:r>
                <a:rPr lang="en-GB" sz="1400" dirty="0"/>
                <a:t> </a:t>
              </a:r>
              <a:r>
                <a:rPr lang="en-GB" sz="1400" dirty="0" smtClean="0"/>
                <a:t>_______________</a:t>
              </a:r>
              <a:endParaRPr lang="en-GB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9552" y="1196752"/>
              <a:ext cx="2736304" cy="1872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 rot="16200000">
            <a:off x="5369565" y="1898247"/>
            <a:ext cx="4608512" cy="3024338"/>
            <a:chOff x="4365268" y="3501008"/>
            <a:chExt cx="4608512" cy="3024338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948264" y="4509120"/>
              <a:ext cx="191452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ectangle 23"/>
            <p:cNvSpPr/>
            <p:nvPr/>
          </p:nvSpPr>
          <p:spPr>
            <a:xfrm rot="10800000">
              <a:off x="4365268" y="3501008"/>
              <a:ext cx="4608512" cy="3024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6543424" y="4059106"/>
              <a:ext cx="2572133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n w="19050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Aharoni" pitchFamily="2" charset="-79"/>
                  <a:cs typeface="Aharoni" pitchFamily="2" charset="-79"/>
                </a:rPr>
                <a:t>   </a:t>
              </a:r>
              <a:r>
                <a:rPr lang="en-GB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Recognition</a:t>
              </a:r>
            </a:p>
            <a:p>
              <a:r>
                <a:rPr lang="en-GB" sz="20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            of</a:t>
              </a:r>
            </a:p>
            <a:p>
              <a:pPr algn="ctr"/>
              <a:endPara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endParaRPr lang="en-GB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  <a:p>
              <a:pPr algn="ctr"/>
              <a:r>
                <a:rPr lang="en-GB" sz="36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haroni" pitchFamily="2" charset="-79"/>
                  <a:cs typeface="Aharoni" pitchFamily="2" charset="-79"/>
                </a:rPr>
                <a:t>Resilience</a:t>
              </a:r>
              <a:endParaRPr lang="en-GB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5400000">
              <a:off x="4322004" y="3889793"/>
              <a:ext cx="302433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Awarded to:</a:t>
              </a:r>
            </a:p>
            <a:p>
              <a:pPr algn="ctr"/>
              <a:r>
                <a:rPr lang="en-GB" dirty="0" smtClean="0"/>
                <a:t>_____________________</a:t>
              </a:r>
              <a:endParaRPr lang="en-GB" dirty="0"/>
            </a:p>
            <a:p>
              <a:pPr algn="ctr"/>
              <a:r>
                <a:rPr lang="en-GB" dirty="0" smtClean="0">
                  <a:solidFill>
                    <a:schemeClr val="bg1">
                      <a:lumMod val="65000"/>
                    </a:schemeClr>
                  </a:solidFill>
                </a:rPr>
                <a:t>______________________________________________________________________________________________________________________________________________________</a:t>
              </a:r>
              <a:endParaRPr lang="en-GB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3059252" y="4859289"/>
              <a:ext cx="30243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 smtClean="0"/>
                <a:t>Signed:</a:t>
              </a:r>
              <a:r>
                <a:rPr lang="en-GB" sz="1400" dirty="0"/>
                <a:t> </a:t>
              </a:r>
              <a:r>
                <a:rPr lang="en-GB" sz="1400" dirty="0" smtClean="0"/>
                <a:t>_______________</a:t>
              </a:r>
              <a:endParaRPr lang="en-GB" sz="1400" dirty="0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525508" y="4077072"/>
              <a:ext cx="2736304" cy="1872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2709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JHNCC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Jyoti Johal</dc:creator>
  <cp:lastModifiedBy>Jyoti Johal</cp:lastModifiedBy>
  <cp:revision>1</cp:revision>
  <dcterms:created xsi:type="dcterms:W3CDTF">2015-10-21T16:19:02Z</dcterms:created>
  <dcterms:modified xsi:type="dcterms:W3CDTF">2015-10-21T16:19:27Z</dcterms:modified>
</cp:coreProperties>
</file>