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6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9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363DF-8688-4B24-A7DE-B98B48EEE8A2}" type="datetimeFigureOut">
              <a:rPr lang="en-GB" smtClean="0"/>
              <a:pPr/>
              <a:t>05/11/2015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041E5-889B-47FC-8050-3FC0DB6AB3F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363DF-8688-4B24-A7DE-B98B48EEE8A2}" type="datetimeFigureOut">
              <a:rPr lang="en-GB" smtClean="0"/>
              <a:pPr/>
              <a:t>05/11/2015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041E5-889B-47FC-8050-3FC0DB6AB3F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363DF-8688-4B24-A7DE-B98B48EEE8A2}" type="datetimeFigureOut">
              <a:rPr lang="en-GB" smtClean="0"/>
              <a:pPr/>
              <a:t>05/11/2015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041E5-889B-47FC-8050-3FC0DB6AB3F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363DF-8688-4B24-A7DE-B98B48EEE8A2}" type="datetimeFigureOut">
              <a:rPr lang="en-GB" smtClean="0"/>
              <a:pPr/>
              <a:t>05/11/2015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041E5-889B-47FC-8050-3FC0DB6AB3F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363DF-8688-4B24-A7DE-B98B48EEE8A2}" type="datetimeFigureOut">
              <a:rPr lang="en-GB" smtClean="0"/>
              <a:pPr/>
              <a:t>05/11/2015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041E5-889B-47FC-8050-3FC0DB6AB3F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363DF-8688-4B24-A7DE-B98B48EEE8A2}" type="datetimeFigureOut">
              <a:rPr lang="en-GB" smtClean="0"/>
              <a:pPr/>
              <a:t>05/11/2015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041E5-889B-47FC-8050-3FC0DB6AB3F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363DF-8688-4B24-A7DE-B98B48EEE8A2}" type="datetimeFigureOut">
              <a:rPr lang="en-GB" smtClean="0"/>
              <a:pPr/>
              <a:t>05/11/2015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041E5-889B-47FC-8050-3FC0DB6AB3F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363DF-8688-4B24-A7DE-B98B48EEE8A2}" type="datetimeFigureOut">
              <a:rPr lang="en-GB" smtClean="0"/>
              <a:pPr/>
              <a:t>05/11/2015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041E5-889B-47FC-8050-3FC0DB6AB3F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363DF-8688-4B24-A7DE-B98B48EEE8A2}" type="datetimeFigureOut">
              <a:rPr lang="en-GB" smtClean="0"/>
              <a:pPr/>
              <a:t>05/11/2015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041E5-889B-47FC-8050-3FC0DB6AB3F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363DF-8688-4B24-A7DE-B98B48EEE8A2}" type="datetimeFigureOut">
              <a:rPr lang="en-GB" smtClean="0"/>
              <a:pPr/>
              <a:t>05/11/2015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041E5-889B-47FC-8050-3FC0DB6AB3F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363DF-8688-4B24-A7DE-B98B48EEE8A2}" type="datetimeFigureOut">
              <a:rPr lang="en-GB" smtClean="0"/>
              <a:pPr/>
              <a:t>05/11/2015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041E5-889B-47FC-8050-3FC0DB6AB3F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D363DF-8688-4B24-A7DE-B98B48EEE8A2}" type="datetimeFigureOut">
              <a:rPr lang="en-GB" smtClean="0"/>
              <a:pPr/>
              <a:t>05/11/2015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9041E5-889B-47FC-8050-3FC0DB6AB3F7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tif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tif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tif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2" Type="http://schemas.openxmlformats.org/officeDocument/2006/relationships/hyperlink" Target="https://www.youtube.com/watch?v=o5ZEgPIoZjw&amp;feature=youtu.beSteve%20Jobs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iff"/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67544" y="488866"/>
            <a:ext cx="842493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800" u="sng" dirty="0" smtClean="0">
                <a:latin typeface="+mj-lt"/>
                <a:ea typeface="Comic Sans MS" charset="0"/>
                <a:cs typeface="Comic Sans MS" charset="0"/>
              </a:rPr>
              <a:t>Building Character!</a:t>
            </a:r>
          </a:p>
          <a:p>
            <a:pPr algn="ctr"/>
            <a:endParaRPr lang="en-GB" sz="3200" u="sng" dirty="0">
              <a:latin typeface="+mj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24770" y="1913372"/>
            <a:ext cx="7110484" cy="400141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71025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2298" y="554311"/>
            <a:ext cx="7886700" cy="1325563"/>
          </a:xfrm>
        </p:spPr>
        <p:txBody>
          <a:bodyPr>
            <a:noAutofit/>
          </a:bodyPr>
          <a:lstStyle/>
          <a:p>
            <a:r>
              <a:rPr lang="en-US" sz="3600" u="sng" dirty="0" smtClean="0"/>
              <a:t>In groups discuss how are you going to achieve your dreams? What characteristics may you need to develop on to help you achieve your goals?</a:t>
            </a:r>
            <a:endParaRPr lang="en-US" sz="3600" u="sng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85147" y="2714297"/>
            <a:ext cx="2707313" cy="360975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51275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0662" y="683800"/>
            <a:ext cx="78867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altLang="en-US" sz="4000" dirty="0" smtClean="0">
                <a:ea typeface="Comic Sans MS" charset="0"/>
                <a:cs typeface="Comic Sans MS" charset="0"/>
              </a:rPr>
              <a:t>How could you apply what you have learnt in today's lesson in your future?</a:t>
            </a:r>
            <a:endParaRPr lang="en-US" sz="4000" dirty="0">
              <a:ea typeface="Comic Sans MS" charset="0"/>
              <a:cs typeface="Comic Sans MS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0404" y="3201610"/>
            <a:ext cx="5334000" cy="32131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572084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5441" y="5888156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tr-TR" sz="1800" dirty="0" err="1"/>
              <a:t>https</a:t>
            </a:r>
            <a:r>
              <a:rPr lang="tr-TR" sz="1800" dirty="0"/>
              <a:t>://</a:t>
            </a:r>
            <a:r>
              <a:rPr lang="tr-TR" sz="1800" dirty="0" err="1"/>
              <a:t>play.kahoot.it</a:t>
            </a:r>
            <a:r>
              <a:rPr lang="tr-TR" sz="1800" dirty="0"/>
              <a:t>/#/k/46a3f8f9-ca8b-4c84-a397-7592b566e243</a:t>
            </a:r>
            <a:endParaRPr lang="en-US" sz="1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4868" y="3684896"/>
            <a:ext cx="3070746" cy="171961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73707" y="1508932"/>
            <a:ext cx="660551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dirty="0" smtClean="0"/>
              <a:t>Click on the safari icon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In the search bar type, ‘</a:t>
            </a:r>
            <a:r>
              <a:rPr lang="en-GB" dirty="0" err="1" smtClean="0"/>
              <a:t>kahoot.it</a:t>
            </a:r>
            <a:r>
              <a:rPr lang="en-GB" dirty="0" smtClean="0"/>
              <a:t>’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Enter the code </a:t>
            </a:r>
            <a:r>
              <a:rPr lang="en-GB" u="sng" dirty="0" smtClean="0"/>
              <a:t>6804 </a:t>
            </a:r>
            <a:r>
              <a:rPr lang="en-GB" dirty="0" smtClean="0"/>
              <a:t>in the game pin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Push enter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Type in your FULL NAME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Wait for the game to begin!</a:t>
            </a:r>
          </a:p>
          <a:p>
            <a:pPr marL="342900" indent="-342900">
              <a:buFont typeface="+mj-lt"/>
              <a:buAutoNum type="arabicPeriod"/>
            </a:pP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3616657" y="655093"/>
            <a:ext cx="21387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u="sng" smtClean="0"/>
              <a:t>Quiz time!</a:t>
            </a:r>
            <a:endParaRPr lang="en-GB" sz="3600" u="sng"/>
          </a:p>
        </p:txBody>
      </p:sp>
    </p:spTree>
    <p:extLst>
      <p:ext uri="{BB962C8B-B14F-4D97-AF65-F5344CB8AC3E}">
        <p14:creationId xmlns="" xmlns:p14="http://schemas.microsoft.com/office/powerpoint/2010/main" val="3080247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801263" y="431384"/>
            <a:ext cx="7772400" cy="169277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3600" dirty="0" smtClean="0">
                <a:solidFill>
                  <a:prstClr val="black"/>
                </a:solidFill>
              </a:rPr>
              <a:t/>
            </a:r>
            <a:br>
              <a:rPr lang="en-GB" sz="3600" dirty="0" smtClean="0">
                <a:solidFill>
                  <a:prstClr val="black"/>
                </a:solidFill>
              </a:rPr>
            </a:br>
            <a:r>
              <a:rPr lang="en-GB" sz="3200" dirty="0" smtClean="0">
                <a:solidFill>
                  <a:prstClr val="black"/>
                </a:solidFill>
              </a:rPr>
              <a:t>Session 2: Building Character   </a:t>
            </a:r>
            <a:r>
              <a:rPr lang="en-GB" sz="3600" dirty="0" smtClean="0">
                <a:solidFill>
                  <a:prstClr val="black"/>
                </a:solidFill>
              </a:rPr>
              <a:t/>
            </a:r>
            <a:br>
              <a:rPr lang="en-GB" sz="3600" dirty="0" smtClean="0">
                <a:solidFill>
                  <a:prstClr val="black"/>
                </a:solidFill>
              </a:rPr>
            </a:b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endParaRPr lang="en-GB" sz="1800" dirty="0" smtClean="0">
              <a:solidFill>
                <a:prstClr val="black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82991" y="6183831"/>
            <a:ext cx="964007" cy="6444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61254" y="5631352"/>
            <a:ext cx="1155583" cy="1196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34218" y="5156728"/>
            <a:ext cx="1218476" cy="1671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686963" y="2460389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141121" y="2480067"/>
            <a:ext cx="8813649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2400" dirty="0"/>
          </a:p>
          <a:p>
            <a:pPr marL="285750" indent="-285750" algn="ctr">
              <a:buFont typeface="Arial"/>
              <a:buChar char="•"/>
            </a:pPr>
            <a:r>
              <a:rPr lang="en-US" sz="2000" b="1" dirty="0" smtClean="0"/>
              <a:t>Understand </a:t>
            </a:r>
            <a:r>
              <a:rPr lang="en-US" sz="2000" dirty="0" smtClean="0"/>
              <a:t>what the words motivation, drive and resilience mean</a:t>
            </a:r>
          </a:p>
          <a:p>
            <a:pPr algn="ctr"/>
            <a:endParaRPr lang="en-US" sz="2000" dirty="0" smtClean="0"/>
          </a:p>
          <a:p>
            <a:pPr marL="285750" indent="-285750" algn="ctr">
              <a:buFont typeface="Arial"/>
              <a:buChar char="•"/>
            </a:pPr>
            <a:r>
              <a:rPr lang="en-US" sz="2000" b="1" dirty="0" smtClean="0"/>
              <a:t>Measure</a:t>
            </a:r>
            <a:r>
              <a:rPr lang="en-US" sz="2000" dirty="0" smtClean="0"/>
              <a:t> current personal progress</a:t>
            </a:r>
          </a:p>
          <a:p>
            <a:pPr algn="ctr"/>
            <a:endParaRPr lang="en-US" sz="2000" dirty="0" smtClean="0"/>
          </a:p>
          <a:p>
            <a:pPr marL="285750" indent="-285750" algn="ctr">
              <a:buFont typeface="Arial"/>
              <a:buChar char="•"/>
            </a:pPr>
            <a:r>
              <a:rPr lang="en-US" sz="2000" b="1" dirty="0" smtClean="0"/>
              <a:t>Recognise </a:t>
            </a:r>
            <a:r>
              <a:rPr lang="en-US" sz="2000" dirty="0" smtClean="0"/>
              <a:t>that possessing certain character traits could influence success</a:t>
            </a:r>
            <a:endParaRPr lang="en-US" sz="2000" dirty="0"/>
          </a:p>
        </p:txBody>
      </p:sp>
    </p:spTree>
    <p:extLst>
      <p:ext uri="{BB962C8B-B14F-4D97-AF65-F5344CB8AC3E}">
        <p14:creationId xmlns="" xmlns:p14="http://schemas.microsoft.com/office/powerpoint/2010/main" val="3317545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5002" y="595480"/>
            <a:ext cx="7886700" cy="474698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000" u="sng" dirty="0" smtClean="0"/>
              <a:t>In your own words write what these characteristics mean?</a:t>
            </a:r>
            <a:endParaRPr lang="en-US" sz="4000" u="sng" dirty="0"/>
          </a:p>
        </p:txBody>
      </p:sp>
      <p:sp>
        <p:nvSpPr>
          <p:cNvPr id="6" name="TextBox 5"/>
          <p:cNvSpPr txBox="1"/>
          <p:nvPr/>
        </p:nvSpPr>
        <p:spPr>
          <a:xfrm>
            <a:off x="487422" y="2968972"/>
            <a:ext cx="2868711" cy="70788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Motivation</a:t>
            </a:r>
            <a:endParaRPr lang="en-US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6023812" y="2968972"/>
            <a:ext cx="2546088" cy="70788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Resilience</a:t>
            </a:r>
            <a:endParaRPr lang="en-US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4037194" y="2968972"/>
            <a:ext cx="1283725" cy="70788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4000" dirty="0" smtClean="0"/>
              <a:t>Drive</a:t>
            </a:r>
            <a:endParaRPr lang="en-US" sz="40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6133" y="3989409"/>
            <a:ext cx="2690145" cy="185527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7664" y="3805017"/>
            <a:ext cx="2012236" cy="203966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5002" y="3805016"/>
            <a:ext cx="2355544" cy="226024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519924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480" y="11446"/>
            <a:ext cx="8229600" cy="1143000"/>
          </a:xfrm>
        </p:spPr>
        <p:txBody>
          <a:bodyPr>
            <a:normAutofit/>
          </a:bodyPr>
          <a:lstStyle/>
          <a:p>
            <a:r>
              <a:rPr lang="en-US" sz="2000" b="1" dirty="0" smtClean="0"/>
              <a:t>How would you measure your progress in your current D&amp;T project?</a:t>
            </a:r>
            <a:r>
              <a:rPr lang="en-US" sz="2000" u="sng" dirty="0" smtClean="0"/>
              <a:t/>
            </a:r>
            <a:br>
              <a:rPr lang="en-US" sz="2000" u="sng" dirty="0" smtClean="0"/>
            </a:br>
            <a:r>
              <a:rPr lang="en-US" sz="2000" u="sng" dirty="0"/>
              <a:t/>
            </a:r>
            <a:br>
              <a:rPr lang="en-US" sz="2000" u="sng" dirty="0"/>
            </a:br>
            <a:r>
              <a:rPr lang="en-US" sz="1800" i="1" dirty="0" smtClean="0"/>
              <a:t>(1 being poor and 5 being outstanding)</a:t>
            </a:r>
            <a:endParaRPr lang="en-US" sz="1800" i="1" dirty="0"/>
          </a:p>
        </p:txBody>
      </p:sp>
      <p:grpSp>
        <p:nvGrpSpPr>
          <p:cNvPr id="3" name="Group 27"/>
          <p:cNvGrpSpPr/>
          <p:nvPr/>
        </p:nvGrpSpPr>
        <p:grpSpPr>
          <a:xfrm>
            <a:off x="1976011" y="1774566"/>
            <a:ext cx="5498266" cy="3692571"/>
            <a:chOff x="908720" y="3482224"/>
            <a:chExt cx="5498266" cy="3692571"/>
          </a:xfrm>
        </p:grpSpPr>
        <p:sp>
          <p:nvSpPr>
            <p:cNvPr id="29" name="TextBox 28"/>
            <p:cNvSpPr txBox="1"/>
            <p:nvPr/>
          </p:nvSpPr>
          <p:spPr>
            <a:xfrm>
              <a:off x="5110842" y="6825208"/>
              <a:ext cx="129614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 smtClean="0">
                  <a:solidFill>
                    <a:schemeClr val="accent4">
                      <a:lumMod val="75000"/>
                    </a:schemeClr>
                  </a:solidFill>
                </a:rPr>
                <a:t>Drive</a:t>
              </a:r>
              <a:endParaRPr lang="en-GB" sz="1600" b="1" dirty="0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  <p:grpSp>
          <p:nvGrpSpPr>
            <p:cNvPr id="4" name="Group 30"/>
            <p:cNvGrpSpPr/>
            <p:nvPr/>
          </p:nvGrpSpPr>
          <p:grpSpPr>
            <a:xfrm>
              <a:off x="908720" y="3482224"/>
              <a:ext cx="4104456" cy="3692571"/>
              <a:chOff x="908720" y="3482224"/>
              <a:chExt cx="4104456" cy="3692571"/>
            </a:xfrm>
          </p:grpSpPr>
          <p:sp>
            <p:nvSpPr>
              <p:cNvPr id="32" name="TextBox 31"/>
              <p:cNvSpPr txBox="1"/>
              <p:nvPr/>
            </p:nvSpPr>
            <p:spPr>
              <a:xfrm>
                <a:off x="2835141" y="3482224"/>
                <a:ext cx="129614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b="1" dirty="0" smtClean="0">
                    <a:solidFill>
                      <a:schemeClr val="accent6"/>
                    </a:solidFill>
                  </a:rPr>
                  <a:t>Motivation</a:t>
                </a:r>
                <a:endParaRPr lang="en-GB" sz="1600" b="1" dirty="0">
                  <a:solidFill>
                    <a:schemeClr val="accent6"/>
                  </a:solidFill>
                </a:endParaRPr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908720" y="6836241"/>
                <a:ext cx="129614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b="1" dirty="0" smtClean="0">
                    <a:solidFill>
                      <a:schemeClr val="accent2"/>
                    </a:solidFill>
                  </a:rPr>
                  <a:t>Resilience</a:t>
                </a:r>
                <a:endParaRPr lang="en-GB" sz="1600" b="1" dirty="0">
                  <a:solidFill>
                    <a:schemeClr val="accent2"/>
                  </a:solidFill>
                </a:endParaRPr>
              </a:p>
            </p:txBody>
          </p:sp>
          <p:pic>
            <p:nvPicPr>
              <p:cNvPr id="35" name="Picture 2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1696177" y="3944888"/>
                <a:ext cx="3316999" cy="28803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36" name="TextBox 35"/>
              <p:cNvSpPr txBox="1"/>
              <p:nvPr/>
            </p:nvSpPr>
            <p:spPr>
              <a:xfrm>
                <a:off x="3356992" y="5313040"/>
                <a:ext cx="24237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900" dirty="0" smtClean="0"/>
                  <a:t>1</a:t>
                </a:r>
                <a:endParaRPr lang="en-GB" sz="900" dirty="0"/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3356992" y="4953000"/>
                <a:ext cx="24237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900" dirty="0" smtClean="0"/>
                  <a:t>2</a:t>
                </a:r>
                <a:endParaRPr lang="en-GB" sz="900" dirty="0"/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3356992" y="4592960"/>
                <a:ext cx="24237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900" dirty="0" smtClean="0"/>
                  <a:t>3</a:t>
                </a:r>
                <a:endParaRPr lang="en-GB" sz="900" dirty="0"/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3356992" y="4218112"/>
                <a:ext cx="24237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900" dirty="0" smtClean="0"/>
                  <a:t>4</a:t>
                </a:r>
                <a:endParaRPr lang="en-GB" sz="900" dirty="0"/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3356992" y="3800872"/>
                <a:ext cx="24237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900" dirty="0" smtClean="0"/>
                  <a:t>5</a:t>
                </a:r>
                <a:endParaRPr lang="en-GB" sz="900" dirty="0"/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>
                <a:off x="3474658" y="6018312"/>
                <a:ext cx="24237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900" dirty="0" smtClean="0"/>
                  <a:t>1</a:t>
                </a:r>
                <a:endParaRPr lang="en-GB" sz="900" dirty="0"/>
              </a:p>
            </p:txBody>
          </p:sp>
          <p:sp>
            <p:nvSpPr>
              <p:cNvPr id="48" name="TextBox 47"/>
              <p:cNvSpPr txBox="1"/>
              <p:nvPr/>
            </p:nvSpPr>
            <p:spPr>
              <a:xfrm>
                <a:off x="3789040" y="6162328"/>
                <a:ext cx="24237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900" dirty="0" smtClean="0"/>
                  <a:t>2</a:t>
                </a:r>
                <a:endParaRPr lang="en-GB" sz="900" dirty="0"/>
              </a:p>
            </p:txBody>
          </p:sp>
          <p:sp>
            <p:nvSpPr>
              <p:cNvPr id="52" name="TextBox 51"/>
              <p:cNvSpPr txBox="1"/>
              <p:nvPr/>
            </p:nvSpPr>
            <p:spPr>
              <a:xfrm>
                <a:off x="4122730" y="6378352"/>
                <a:ext cx="24237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900" dirty="0" smtClean="0"/>
                  <a:t>3</a:t>
                </a:r>
                <a:endParaRPr lang="en-GB" sz="900" dirty="0"/>
              </a:p>
            </p:txBody>
          </p:sp>
          <p:sp>
            <p:nvSpPr>
              <p:cNvPr id="53" name="TextBox 52"/>
              <p:cNvSpPr txBox="1"/>
              <p:nvPr/>
            </p:nvSpPr>
            <p:spPr>
              <a:xfrm>
                <a:off x="4437112" y="6537176"/>
                <a:ext cx="24237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900" dirty="0" smtClean="0"/>
                  <a:t>4</a:t>
                </a:r>
                <a:endParaRPr lang="en-GB" sz="900" dirty="0"/>
              </a:p>
            </p:txBody>
          </p:sp>
          <p:sp>
            <p:nvSpPr>
              <p:cNvPr id="54" name="TextBox 53"/>
              <p:cNvSpPr txBox="1"/>
              <p:nvPr/>
            </p:nvSpPr>
            <p:spPr>
              <a:xfrm>
                <a:off x="4770802" y="6738392"/>
                <a:ext cx="24237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900" dirty="0" smtClean="0"/>
                  <a:t>5</a:t>
                </a:r>
                <a:endParaRPr lang="en-GB" sz="900" dirty="0"/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2826586" y="5817096"/>
                <a:ext cx="24237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900" dirty="0" smtClean="0"/>
                  <a:t>1</a:t>
                </a:r>
                <a:endParaRPr lang="en-GB" sz="900" dirty="0"/>
              </a:p>
            </p:txBody>
          </p:sp>
          <p:sp>
            <p:nvSpPr>
              <p:cNvPr id="56" name="TextBox 55"/>
              <p:cNvSpPr txBox="1"/>
              <p:nvPr/>
            </p:nvSpPr>
            <p:spPr>
              <a:xfrm>
                <a:off x="2492896" y="6018312"/>
                <a:ext cx="24237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900" dirty="0" smtClean="0"/>
                  <a:t>2</a:t>
                </a:r>
                <a:endParaRPr lang="en-GB" sz="900" dirty="0"/>
              </a:p>
            </p:txBody>
          </p:sp>
          <p:sp>
            <p:nvSpPr>
              <p:cNvPr id="57" name="TextBox 56"/>
              <p:cNvSpPr txBox="1"/>
              <p:nvPr/>
            </p:nvSpPr>
            <p:spPr>
              <a:xfrm>
                <a:off x="2178514" y="6177136"/>
                <a:ext cx="24237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900" dirty="0" smtClean="0"/>
                  <a:t>3</a:t>
                </a:r>
                <a:endParaRPr lang="en-GB" sz="900" dirty="0"/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1844824" y="6378352"/>
                <a:ext cx="24237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900" dirty="0" smtClean="0"/>
                  <a:t>4</a:t>
                </a:r>
                <a:endParaRPr lang="en-GB" sz="900" dirty="0"/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1530442" y="6537176"/>
                <a:ext cx="24237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900" dirty="0" smtClean="0"/>
                  <a:t>5</a:t>
                </a:r>
                <a:endParaRPr lang="en-GB" sz="900" dirty="0"/>
              </a:p>
            </p:txBody>
          </p:sp>
        </p:grpSp>
      </p:grpSp>
    </p:spTree>
    <p:extLst>
      <p:ext uri="{BB962C8B-B14F-4D97-AF65-F5344CB8AC3E}">
        <p14:creationId xmlns="" xmlns:p14="http://schemas.microsoft.com/office/powerpoint/2010/main" val="2835693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u="sng" dirty="0" smtClean="0"/>
              <a:t>Steve Jobs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859809" y="5767148"/>
            <a:ext cx="78269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 invalidUrl="https://www.youtube.com/watch?v=o5ZEgPIoZjw&amp;feature=youtu.beSteve Jobs"/>
              </a:rPr>
              <a:t>https://</a:t>
            </a:r>
            <a:r>
              <a:rPr lang="en-US" dirty="0" err="1" smtClean="0">
                <a:hlinkClick r:id="rId2" invalidUrl="https://www.youtube.com/watch?v=o5ZEgPIoZjw&amp;feature=youtu.beSteve Jobs"/>
              </a:rPr>
              <a:t>www.youtube.com</a:t>
            </a:r>
            <a:r>
              <a:rPr lang="en-US" dirty="0" smtClean="0">
                <a:hlinkClick r:id="rId2" invalidUrl="https://www.youtube.com/watch?v=o5ZEgPIoZjw&amp;feature=youtu.beSteve Jobs"/>
              </a:rPr>
              <a:t>/</a:t>
            </a:r>
            <a:r>
              <a:rPr lang="en-US" dirty="0" err="1" smtClean="0">
                <a:hlinkClick r:id="rId2" invalidUrl="https://www.youtube.com/watch?v=o5ZEgPIoZjw&amp;feature=youtu.beSteve Jobs"/>
              </a:rPr>
              <a:t>watch?v</a:t>
            </a:r>
            <a:r>
              <a:rPr lang="en-US" dirty="0" smtClean="0">
                <a:hlinkClick r:id="rId2" invalidUrl="https://www.youtube.com/watch?v=o5ZEgPIoZjw&amp;feature=youtu.beSteve Jobs"/>
              </a:rPr>
              <a:t>=o5ZEgPIoZjw&amp;feature=</a:t>
            </a:r>
            <a:r>
              <a:rPr lang="en-US" dirty="0" err="1" smtClean="0">
                <a:hlinkClick r:id="rId2" invalidUrl="https://www.youtube.com/watch?v=o5ZEgPIoZjw&amp;feature=youtu.beSteve Jobs"/>
              </a:rPr>
              <a:t>youtu.beSteve</a:t>
            </a:r>
            <a:r>
              <a:rPr lang="en-US" dirty="0" smtClean="0">
                <a:hlinkClick r:id="rId2" invalidUrl="https://www.youtube.com/watch?v=o5ZEgPIoZjw&amp;feature=youtu.beSteve Jobs"/>
              </a:rPr>
              <a:t> Jobs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1656" y="1787594"/>
            <a:ext cx="5720687" cy="297035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82851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39592" y="4753085"/>
            <a:ext cx="3904408" cy="210491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496448"/>
            <a:ext cx="78867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u="sng" dirty="0" smtClean="0"/>
              <a:t>In groups discuss the characteristics Steve Jobs displayed during his success’ and failures. </a:t>
            </a:r>
            <a:br>
              <a:rPr lang="en-US" sz="4000" u="sng" dirty="0" smtClean="0"/>
            </a:br>
            <a:r>
              <a:rPr lang="en-US" sz="4000" u="sng" dirty="0" smtClean="0"/>
              <a:t> </a:t>
            </a:r>
            <a:r>
              <a:rPr lang="en-US" u="sng" dirty="0" smtClean="0"/>
              <a:t/>
            </a:r>
            <a:br>
              <a:rPr lang="en-US" u="sng" dirty="0" smtClean="0"/>
            </a:br>
            <a:r>
              <a:rPr lang="en-US" u="sng" dirty="0"/>
              <a:t/>
            </a:r>
            <a:br>
              <a:rPr lang="en-US" u="sng" dirty="0"/>
            </a:b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7901" y="2822011"/>
            <a:ext cx="7886700" cy="4351338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/>
              <a:t>Consider the following:</a:t>
            </a:r>
          </a:p>
          <a:p>
            <a:pPr>
              <a:buFont typeface="Arial" charset="0"/>
              <a:buChar char="•"/>
            </a:pPr>
            <a:r>
              <a:rPr lang="en-US" sz="2800" dirty="0"/>
              <a:t>G</a:t>
            </a:r>
            <a:r>
              <a:rPr lang="en-US" sz="2800" dirty="0" smtClean="0"/>
              <a:t>ood or bad traits</a:t>
            </a:r>
          </a:p>
          <a:p>
            <a:pPr>
              <a:buFont typeface="Arial" charset="0"/>
              <a:buChar char="•"/>
            </a:pPr>
            <a:r>
              <a:rPr lang="en-US" sz="2800" dirty="0" smtClean="0"/>
              <a:t>How did he feel when he was fired from Apple? What made him carry on?</a:t>
            </a:r>
          </a:p>
          <a:p>
            <a:pPr>
              <a:buFont typeface="Arial" charset="0"/>
              <a:buChar char="•"/>
            </a:pPr>
            <a:r>
              <a:rPr lang="en-US" sz="2800" dirty="0" smtClean="0"/>
              <a:t>What motivated him? (Personal and career)</a:t>
            </a:r>
          </a:p>
          <a:p>
            <a:pPr>
              <a:buFont typeface="Arial" charset="0"/>
              <a:buChar char="•"/>
            </a:pPr>
            <a:endParaRPr lang="en-US" dirty="0" smtClean="0"/>
          </a:p>
          <a:p>
            <a:pPr>
              <a:buFont typeface="Arial" charset="0"/>
              <a:buChar char="•"/>
            </a:pPr>
            <a:endParaRPr lang="en-US" dirty="0" smtClean="0"/>
          </a:p>
          <a:p>
            <a:pPr>
              <a:buFont typeface="Arial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447381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595" y="2414644"/>
            <a:ext cx="78867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US" u="sng" dirty="0" smtClean="0"/>
              <a:t>Looking at what motivated Steve Jobs, take two minutes to think about what motivates you?</a:t>
            </a:r>
            <a:endParaRPr lang="en-US" u="sng" dirty="0"/>
          </a:p>
        </p:txBody>
      </p:sp>
    </p:spTree>
    <p:extLst>
      <p:ext uri="{BB962C8B-B14F-4D97-AF65-F5344CB8AC3E}">
        <p14:creationId xmlns="" xmlns:p14="http://schemas.microsoft.com/office/powerpoint/2010/main" val="547364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475484"/>
            <a:ext cx="7886700" cy="1325563"/>
          </a:xfrm>
        </p:spPr>
        <p:txBody>
          <a:bodyPr>
            <a:normAutofit fontScale="90000"/>
          </a:bodyPr>
          <a:lstStyle/>
          <a:p>
            <a:r>
              <a:rPr lang="en-US" sz="4000" u="sng" dirty="0" smtClean="0"/>
              <a:t>Using symbols, words and drawings record down your future goals and aspirations. This can </a:t>
            </a:r>
            <a:r>
              <a:rPr lang="en-US" u="sng" dirty="0" smtClean="0"/>
              <a:t>include: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219763"/>
            <a:ext cx="7886700" cy="4351338"/>
          </a:xfrm>
        </p:spPr>
        <p:txBody>
          <a:bodyPr/>
          <a:lstStyle/>
          <a:p>
            <a:r>
              <a:rPr lang="en-US" dirty="0" smtClean="0">
                <a:latin typeface="+mj-lt"/>
              </a:rPr>
              <a:t>Your house</a:t>
            </a:r>
          </a:p>
          <a:p>
            <a:r>
              <a:rPr lang="en-US" dirty="0" smtClean="0">
                <a:latin typeface="+mj-lt"/>
              </a:rPr>
              <a:t>Car</a:t>
            </a:r>
          </a:p>
          <a:p>
            <a:r>
              <a:rPr lang="en-US" dirty="0" smtClean="0">
                <a:latin typeface="+mj-lt"/>
              </a:rPr>
              <a:t>Family</a:t>
            </a:r>
          </a:p>
          <a:p>
            <a:r>
              <a:rPr lang="en-US" dirty="0" smtClean="0">
                <a:latin typeface="+mj-lt"/>
              </a:rPr>
              <a:t>Career</a:t>
            </a:r>
          </a:p>
          <a:p>
            <a:r>
              <a:rPr lang="en-US" dirty="0" smtClean="0">
                <a:latin typeface="+mj-lt"/>
              </a:rPr>
              <a:t>Lifestyle</a:t>
            </a:r>
          </a:p>
          <a:p>
            <a:r>
              <a:rPr lang="en-US" dirty="0" smtClean="0">
                <a:latin typeface="+mj-lt"/>
              </a:rPr>
              <a:t>Holidays</a:t>
            </a:r>
          </a:p>
          <a:p>
            <a:endParaRPr lang="en-US" dirty="0">
              <a:latin typeface="+mj-lt"/>
            </a:endParaRPr>
          </a:p>
          <a:p>
            <a:pPr marL="0" indent="0">
              <a:buNone/>
            </a:pPr>
            <a:endParaRPr lang="en-US" dirty="0" smtClean="0">
              <a:latin typeface="+mj-lt"/>
            </a:endParaRPr>
          </a:p>
          <a:p>
            <a:endParaRPr lang="en-US" dirty="0">
              <a:latin typeface="+mj-lt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87949" y="3989409"/>
            <a:ext cx="2312100" cy="191190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04458" y="2226973"/>
            <a:ext cx="2295591" cy="167870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30321" y="2219763"/>
            <a:ext cx="2635470" cy="36815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64891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252</Words>
  <Application>Microsoft Office PowerPoint</Application>
  <PresentationFormat>On-screen Show (4:3)</PresentationFormat>
  <Paragraphs>58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Slide 1</vt:lpstr>
      <vt:lpstr>Slide 2</vt:lpstr>
      <vt:lpstr> Session 2: Building Character     </vt:lpstr>
      <vt:lpstr>Slide 4</vt:lpstr>
      <vt:lpstr>How would you measure your progress in your current D&amp;T project?  (1 being poor and 5 being outstanding)</vt:lpstr>
      <vt:lpstr>Steve Jobs </vt:lpstr>
      <vt:lpstr>In groups discuss the characteristics Steve Jobs displayed during his success’ and failures.     </vt:lpstr>
      <vt:lpstr>Looking at what motivated Steve Jobs, take two minutes to think about what motivates you?</vt:lpstr>
      <vt:lpstr>Using symbols, words and drawings record down your future goals and aspirations. This can include:</vt:lpstr>
      <vt:lpstr>In groups discuss how are you going to achieve your dreams? What characteristics may you need to develop on to help you achieve your goals?</vt:lpstr>
      <vt:lpstr>Slide 11</vt:lpstr>
    </vt:vector>
  </TitlesOfParts>
  <Company>RM plc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Session 2: Building Character     </dc:title>
  <dc:creator>brooks.j</dc:creator>
  <cp:lastModifiedBy>brooks.j</cp:lastModifiedBy>
  <cp:revision>2</cp:revision>
  <dcterms:created xsi:type="dcterms:W3CDTF">2015-11-05T18:34:35Z</dcterms:created>
  <dcterms:modified xsi:type="dcterms:W3CDTF">2015-11-05T18:47:12Z</dcterms:modified>
</cp:coreProperties>
</file>