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77" r:id="rId2"/>
    <p:sldId id="278" r:id="rId3"/>
    <p:sldId id="279" r:id="rId4"/>
    <p:sldId id="280" r:id="rId5"/>
    <p:sldId id="281" r:id="rId6"/>
    <p:sldId id="282" r:id="rId7"/>
  </p:sldIdLst>
  <p:sldSz cx="12801600" cy="9601200" type="A3"/>
  <p:notesSz cx="6834188" cy="9979025"/>
  <p:defaultTextStyle>
    <a:defPPr>
      <a:defRPr lang="en-US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FFCC"/>
    <a:srgbClr val="00FF00"/>
    <a:srgbClr val="FF9933"/>
    <a:srgbClr val="CC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92" y="72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71125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54E728-0D63-43CC-87D7-2084F79D4BE2}" type="datetimeFigureOut">
              <a:rPr lang="en-US" smtClean="0"/>
              <a:pPr/>
              <a:t>1/7/2016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7713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3419" y="4740037"/>
            <a:ext cx="5467350" cy="4490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71125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FBB8F4-DFCF-4D84-A13D-B87C25064B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804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BB8F4-DFCF-4D84-A13D-B87C25064BBD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388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BB8F4-DFCF-4D84-A13D-B87C25064BB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388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BB8F4-DFCF-4D84-A13D-B87C25064BBD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3888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BB8F4-DFCF-4D84-A13D-B87C25064BBD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3888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BB8F4-DFCF-4D84-A13D-B87C25064BB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3888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BB8F4-DFCF-4D84-A13D-B87C25064BBD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388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DF55-BE81-41B4-8B1E-B25F43D3CC19}" type="datetimeFigureOut">
              <a:rPr lang="en-US" smtClean="0"/>
              <a:pPr/>
              <a:t>1/7/2016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D14D-F8E9-48D4-A13F-3D29B495D5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DF55-BE81-41B4-8B1E-B25F43D3CC19}" type="datetimeFigureOut">
              <a:rPr lang="en-US" smtClean="0"/>
              <a:pPr/>
              <a:t>1/7/2016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D14D-F8E9-48D4-A13F-3D29B495D5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DF55-BE81-41B4-8B1E-B25F43D3CC19}" type="datetimeFigureOut">
              <a:rPr lang="en-US" smtClean="0"/>
              <a:pPr/>
              <a:t>1/7/2016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D14D-F8E9-48D4-A13F-3D29B495D5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DF55-BE81-41B4-8B1E-B25F43D3CC19}" type="datetimeFigureOut">
              <a:rPr lang="en-US" smtClean="0"/>
              <a:pPr/>
              <a:t>1/7/2016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D14D-F8E9-48D4-A13F-3D29B495D5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DF55-BE81-41B4-8B1E-B25F43D3CC19}" type="datetimeFigureOut">
              <a:rPr lang="en-US" smtClean="0"/>
              <a:pPr/>
              <a:t>1/7/2016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D14D-F8E9-48D4-A13F-3D29B495D5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DF55-BE81-41B4-8B1E-B25F43D3CC19}" type="datetimeFigureOut">
              <a:rPr lang="en-US" smtClean="0"/>
              <a:pPr/>
              <a:t>1/7/2016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D14D-F8E9-48D4-A13F-3D29B495D5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DF55-BE81-41B4-8B1E-B25F43D3CC19}" type="datetimeFigureOut">
              <a:rPr lang="en-US" smtClean="0"/>
              <a:pPr/>
              <a:t>1/7/2016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D14D-F8E9-48D4-A13F-3D29B495D5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DF55-BE81-41B4-8B1E-B25F43D3CC19}" type="datetimeFigureOut">
              <a:rPr lang="en-US" smtClean="0"/>
              <a:pPr/>
              <a:t>1/7/2016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D14D-F8E9-48D4-A13F-3D29B495D5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DF55-BE81-41B4-8B1E-B25F43D3CC19}" type="datetimeFigureOut">
              <a:rPr lang="en-US" smtClean="0"/>
              <a:pPr/>
              <a:t>1/7/2016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D14D-F8E9-48D4-A13F-3D29B495D5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DF55-BE81-41B4-8B1E-B25F43D3CC19}" type="datetimeFigureOut">
              <a:rPr lang="en-US" smtClean="0"/>
              <a:pPr/>
              <a:t>1/7/2016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D14D-F8E9-48D4-A13F-3D29B495D5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DF55-BE81-41B4-8B1E-B25F43D3CC19}" type="datetimeFigureOut">
              <a:rPr lang="en-US" smtClean="0"/>
              <a:pPr/>
              <a:t>1/7/2016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D14D-F8E9-48D4-A13F-3D29B495D5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0DF55-BE81-41B4-8B1E-B25F43D3CC19}" type="datetimeFigureOut">
              <a:rPr lang="en-US" smtClean="0"/>
              <a:pPr/>
              <a:t>1/7/2016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0D14D-F8E9-48D4-A13F-3D29B495D59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472502" y="3443278"/>
            <a:ext cx="4071966" cy="29300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Minus Points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5760" y="7015178"/>
            <a:ext cx="5429288" cy="21605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Environmental/Human Issues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72304" y="6872302"/>
            <a:ext cx="5429288" cy="20990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2800" b="1" dirty="0" smtClean="0"/>
              <a:t>Other products to add to the range</a:t>
            </a:r>
          </a:p>
        </p:txBody>
      </p:sp>
      <p:pic>
        <p:nvPicPr>
          <p:cNvPr id="16" name="Picture 2" descr="http://www.collection-appareils.fr/polaroid/images/600extreme.jpg"/>
          <p:cNvPicPr>
            <a:picLocks noChangeAspect="1" noChangeArrowheads="1"/>
          </p:cNvPicPr>
          <p:nvPr/>
        </p:nvPicPr>
        <p:blipFill>
          <a:blip r:embed="rId3"/>
          <a:srcRect l="15658" t="3765" r="3203" b="2118"/>
          <a:stretch>
            <a:fillRect/>
          </a:stretch>
        </p:blipFill>
        <p:spPr bwMode="auto">
          <a:xfrm>
            <a:off x="4043346" y="3014650"/>
            <a:ext cx="3857652" cy="3383905"/>
          </a:xfrm>
          <a:prstGeom prst="rect">
            <a:avLst/>
          </a:prstGeom>
          <a:noFill/>
        </p:spPr>
      </p:pic>
      <p:cxnSp>
        <p:nvCxnSpPr>
          <p:cNvPr id="18" name="Straight Arrow Connector 17"/>
          <p:cNvCxnSpPr>
            <a:endCxn id="9" idx="0"/>
          </p:cNvCxnSpPr>
          <p:nvPr/>
        </p:nvCxnSpPr>
        <p:spPr>
          <a:xfrm rot="10800000" flipV="1">
            <a:off x="3400404" y="6086484"/>
            <a:ext cx="1071586" cy="92869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0" idx="0"/>
          </p:cNvCxnSpPr>
          <p:nvPr/>
        </p:nvCxnSpPr>
        <p:spPr>
          <a:xfrm>
            <a:off x="7543808" y="6086484"/>
            <a:ext cx="2143140" cy="78581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570" y="3514716"/>
            <a:ext cx="3357586" cy="29300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Plus Points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rot="10800000">
            <a:off x="3686156" y="4371972"/>
            <a:ext cx="92869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7829561" y="4371971"/>
            <a:ext cx="642943" cy="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7472370" y="2657460"/>
            <a:ext cx="1357322" cy="81457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6200000" flipV="1">
            <a:off x="3671777" y="2671839"/>
            <a:ext cx="528824" cy="5000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5400000" flipH="1" flipV="1">
            <a:off x="5779992" y="2706764"/>
            <a:ext cx="6717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8829692" y="228568"/>
            <a:ext cx="3500462" cy="25453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Target Customer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57132" y="300006"/>
            <a:ext cx="3500462" cy="25453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Aesthetics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186222" y="300006"/>
            <a:ext cx="4000528" cy="21605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Function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472502" y="3443278"/>
            <a:ext cx="4071966" cy="29300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Minus Points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5760" y="7015178"/>
            <a:ext cx="5429288" cy="21605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Environmental/Human Issues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72304" y="6872302"/>
            <a:ext cx="5429288" cy="20990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2800" b="1" dirty="0" smtClean="0"/>
              <a:t>Other products to add to the range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rot="10800000" flipV="1">
            <a:off x="4043346" y="6086484"/>
            <a:ext cx="1071586" cy="92869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0" idx="0"/>
          </p:cNvCxnSpPr>
          <p:nvPr/>
        </p:nvCxnSpPr>
        <p:spPr>
          <a:xfrm>
            <a:off x="7543808" y="6086484"/>
            <a:ext cx="2143140" cy="78581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570" y="3514716"/>
            <a:ext cx="3357586" cy="29300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Plus Points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rot="10800000">
            <a:off x="3686156" y="4371972"/>
            <a:ext cx="92869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7829561" y="4371971"/>
            <a:ext cx="642943" cy="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7472370" y="2657460"/>
            <a:ext cx="1357322" cy="81457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0800000">
            <a:off x="3686156" y="2657460"/>
            <a:ext cx="1071570" cy="10001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5400000" flipH="1" flipV="1">
            <a:off x="5779992" y="2706764"/>
            <a:ext cx="6717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8829692" y="228568"/>
            <a:ext cx="3500462" cy="25453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Target Customer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57132" y="300006"/>
            <a:ext cx="3500462" cy="25453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Aesthetics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186222" y="300006"/>
            <a:ext cx="4000528" cy="21605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Function</a:t>
            </a:r>
          </a:p>
        </p:txBody>
      </p:sp>
      <p:pic>
        <p:nvPicPr>
          <p:cNvPr id="17" name="Picture 10" descr="http://johnlewis.scene7.com/is/image/JohnLewis/230512490?$prod_exlrg$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71974" y="2871774"/>
            <a:ext cx="3571900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472502" y="3443278"/>
            <a:ext cx="4071966" cy="29300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Minus Points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5760" y="7015178"/>
            <a:ext cx="5429288" cy="21605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Environmental/Human Issues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72304" y="6872302"/>
            <a:ext cx="5429288" cy="20990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2800" b="1" dirty="0" smtClean="0"/>
              <a:t>Other products to add to the range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rot="5400000">
            <a:off x="4043346" y="5657856"/>
            <a:ext cx="1357322" cy="135732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7186618" y="5872170"/>
            <a:ext cx="1428760" cy="10001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570" y="3514716"/>
            <a:ext cx="3357586" cy="29300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Plus Points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rot="10800000">
            <a:off x="3686156" y="4371972"/>
            <a:ext cx="1714512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7115180" y="4371972"/>
            <a:ext cx="1357324" cy="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6829428" y="2657460"/>
            <a:ext cx="2000264" cy="114300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0800000">
            <a:off x="3686156" y="2657460"/>
            <a:ext cx="1928826" cy="114300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5400000" flipH="1" flipV="1">
            <a:off x="6565810" y="2492450"/>
            <a:ext cx="67170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8829692" y="228568"/>
            <a:ext cx="3500462" cy="25453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Target Customer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57132" y="300006"/>
            <a:ext cx="3500462" cy="25453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Aesthetics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186222" y="300006"/>
            <a:ext cx="4000528" cy="21605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Function</a:t>
            </a:r>
          </a:p>
        </p:txBody>
      </p:sp>
      <p:pic>
        <p:nvPicPr>
          <p:cNvPr id="19" name="Picture 6" descr="http://static.petersofkensington.com.au/images/ProductImages/918065-Zoom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000" r="28000"/>
          <a:stretch>
            <a:fillRect/>
          </a:stretch>
        </p:blipFill>
        <p:spPr bwMode="auto">
          <a:xfrm>
            <a:off x="5114916" y="2157394"/>
            <a:ext cx="2360312" cy="54357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472502" y="3443278"/>
            <a:ext cx="4071966" cy="29300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Minus Points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5760" y="7015178"/>
            <a:ext cx="5429288" cy="21605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Environmental/Human Issues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72304" y="6872302"/>
            <a:ext cx="5429288" cy="20990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2800" b="1" dirty="0" smtClean="0"/>
              <a:t>Other products to add to the range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rot="10800000" flipV="1">
            <a:off x="4043346" y="6086484"/>
            <a:ext cx="1071586" cy="92869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6200000" flipH="1">
            <a:off x="7222337" y="6265079"/>
            <a:ext cx="714380" cy="5000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570" y="3514716"/>
            <a:ext cx="3357586" cy="29300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Plus Points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rot="10800000">
            <a:off x="3686156" y="4872038"/>
            <a:ext cx="107157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7615246" y="4800600"/>
            <a:ext cx="857257" cy="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7686684" y="2657460"/>
            <a:ext cx="1143008" cy="92869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0800000">
            <a:off x="3686156" y="2657460"/>
            <a:ext cx="1071570" cy="10001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9" idx="0"/>
            <a:endCxn id="43" idx="2"/>
          </p:cNvCxnSpPr>
          <p:nvPr/>
        </p:nvCxnSpPr>
        <p:spPr>
          <a:xfrm rot="16200000" flipV="1">
            <a:off x="5615895" y="3031189"/>
            <a:ext cx="1196995" cy="5581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8829692" y="228568"/>
            <a:ext cx="3500462" cy="25453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Target Customer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57132" y="300006"/>
            <a:ext cx="3500462" cy="25453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Aesthetics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186222" y="300006"/>
            <a:ext cx="4000528" cy="21605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Function</a:t>
            </a:r>
          </a:p>
        </p:txBody>
      </p:sp>
      <p:pic>
        <p:nvPicPr>
          <p:cNvPr id="19" name="Picture 4" descr="https://img0.etsystatic.com/016/0/7703124/il_570xN.424275662_5d64.jpg"/>
          <p:cNvPicPr>
            <a:picLocks noChangeAspect="1" noChangeArrowheads="1"/>
          </p:cNvPicPr>
          <p:nvPr/>
        </p:nvPicPr>
        <p:blipFill>
          <a:blip r:embed="rId3"/>
          <a:srcRect l="10526" t="10539" r="14473" b="5152"/>
          <a:stretch>
            <a:fillRect/>
          </a:stretch>
        </p:blipFill>
        <p:spPr bwMode="auto">
          <a:xfrm>
            <a:off x="4757726" y="3657592"/>
            <a:ext cx="2969142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472502" y="3443278"/>
            <a:ext cx="4071966" cy="29300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Minus Points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5760" y="7015178"/>
            <a:ext cx="5429288" cy="21605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Environmental/Human Issues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72304" y="6872302"/>
            <a:ext cx="5429288" cy="20990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2800" b="1" dirty="0" smtClean="0"/>
              <a:t>Other products to add to the range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rot="10800000" flipV="1">
            <a:off x="4043346" y="6086484"/>
            <a:ext cx="1071586" cy="92869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6200000" flipH="1">
            <a:off x="7222337" y="6265079"/>
            <a:ext cx="714380" cy="5000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570" y="3514716"/>
            <a:ext cx="3357586" cy="29300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Plus Points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rot="10800000">
            <a:off x="3686156" y="4872038"/>
            <a:ext cx="107157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7329494" y="4800600"/>
            <a:ext cx="1143009" cy="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7686684" y="2657460"/>
            <a:ext cx="1143008" cy="92869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0800000">
            <a:off x="3686156" y="2657460"/>
            <a:ext cx="1071570" cy="10001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endCxn id="43" idx="2"/>
          </p:cNvCxnSpPr>
          <p:nvPr/>
        </p:nvCxnSpPr>
        <p:spPr>
          <a:xfrm rot="5400000" flipH="1" flipV="1">
            <a:off x="5730865" y="2916219"/>
            <a:ext cx="911243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8829692" y="228568"/>
            <a:ext cx="3500462" cy="25453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Target Customer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57132" y="300006"/>
            <a:ext cx="3500462" cy="25453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Aesthetics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186222" y="300006"/>
            <a:ext cx="4000528" cy="21605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Function</a:t>
            </a:r>
          </a:p>
        </p:txBody>
      </p:sp>
      <p:pic>
        <p:nvPicPr>
          <p:cNvPr id="17" name="Picture 12" descr="http://designresearch.sva.edu/wp-content/uploads/2014/08/198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86222" y="3586154"/>
            <a:ext cx="4000528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472502" y="3443278"/>
            <a:ext cx="4071966" cy="29300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Minus Points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5760" y="7015178"/>
            <a:ext cx="5429288" cy="21605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Environmental/Human Issues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72304" y="6872302"/>
            <a:ext cx="5429288" cy="20990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2800" b="1" dirty="0" smtClean="0"/>
              <a:t>Other products to add to the range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rot="10800000" flipV="1">
            <a:off x="4043346" y="6086484"/>
            <a:ext cx="1071586" cy="92869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829428" y="6015046"/>
            <a:ext cx="1000132" cy="8572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8570" y="3514716"/>
            <a:ext cx="3357586" cy="29300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Plus Points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rot="10800000">
            <a:off x="3686156" y="4872038"/>
            <a:ext cx="1714512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7043742" y="4800600"/>
            <a:ext cx="1428761" cy="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7400932" y="2657460"/>
            <a:ext cx="1428760" cy="107157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0800000">
            <a:off x="3686156" y="2657460"/>
            <a:ext cx="1857388" cy="142876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endCxn id="43" idx="2"/>
          </p:cNvCxnSpPr>
          <p:nvPr/>
        </p:nvCxnSpPr>
        <p:spPr>
          <a:xfrm rot="5400000" flipH="1" flipV="1">
            <a:off x="5730865" y="2916219"/>
            <a:ext cx="911243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8829692" y="228568"/>
            <a:ext cx="3500462" cy="25453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Target Customer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57132" y="300006"/>
            <a:ext cx="3500462" cy="25453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Aesthetics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186222" y="300006"/>
            <a:ext cx="4000528" cy="21605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r>
              <a:rPr lang="en-GB" sz="3200" b="1" dirty="0" smtClean="0"/>
              <a:t>Function</a:t>
            </a:r>
          </a:p>
        </p:txBody>
      </p:sp>
      <p:pic>
        <p:nvPicPr>
          <p:cNvPr id="19" name="Picture 4" descr="http://ft1f6y6ru4-flywheel.netdna-ssl.com/wp-content/uploads/2009/05/blackberry-pearl-812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000" r="26400"/>
          <a:stretch>
            <a:fillRect/>
          </a:stretch>
        </p:blipFill>
        <p:spPr bwMode="auto">
          <a:xfrm rot="728078">
            <a:off x="5455463" y="3220634"/>
            <a:ext cx="1643074" cy="34147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376</TotalTime>
  <Words>108</Words>
  <Application>Microsoft Office PowerPoint</Application>
  <PresentationFormat>A3 Paper (297x420 mm)</PresentationFormat>
  <Paragraphs>252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Ciaran 4 Shay Given</dc:creator>
  <cp:lastModifiedBy>Miss W Bullen</cp:lastModifiedBy>
  <cp:revision>58</cp:revision>
  <dcterms:created xsi:type="dcterms:W3CDTF">2012-09-09T19:03:02Z</dcterms:created>
  <dcterms:modified xsi:type="dcterms:W3CDTF">2016-01-07T12:59:03Z</dcterms:modified>
</cp:coreProperties>
</file>