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"/>
  </p:notesMasterIdLst>
  <p:sldIdLst>
    <p:sldId id="277" r:id="rId2"/>
  </p:sldIdLst>
  <p:sldSz cx="12801600" cy="9601200" type="A3"/>
  <p:notesSz cx="6834188" cy="9979025"/>
  <p:defaultTextStyle>
    <a:defPPr>
      <a:defRPr lang="en-US"/>
    </a:defPPr>
    <a:lvl1pPr marL="0" algn="l" defTabSz="1280160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1pPr>
    <a:lvl2pPr marL="640080" algn="l" defTabSz="1280160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2pPr>
    <a:lvl3pPr marL="1280160" algn="l" defTabSz="1280160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3pPr>
    <a:lvl4pPr marL="1920240" algn="l" defTabSz="1280160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4pPr>
    <a:lvl5pPr marL="2560320" algn="l" defTabSz="1280160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5pPr>
    <a:lvl6pPr marL="3200400" algn="l" defTabSz="1280160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6pPr>
    <a:lvl7pPr marL="3840480" algn="l" defTabSz="1280160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7pPr>
    <a:lvl8pPr marL="4480560" algn="l" defTabSz="1280160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8pPr>
    <a:lvl9pPr marL="5120640" algn="l" defTabSz="1280160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024">
          <p15:clr>
            <a:srgbClr val="A4A3A4"/>
          </p15:clr>
        </p15:guide>
        <p15:guide id="2" pos="403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99"/>
    <a:srgbClr val="FFFFCC"/>
    <a:srgbClr val="00FF00"/>
    <a:srgbClr val="FF9933"/>
    <a:srgbClr val="CCFFFF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192" y="72"/>
      </p:cViewPr>
      <p:guideLst>
        <p:guide orient="horz" pos="3024"/>
        <p:guide pos="403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61481" cy="49895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71125" y="0"/>
            <a:ext cx="2961481" cy="49895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C54E728-0D63-43CC-87D7-2084F79D4BE2}" type="datetimeFigureOut">
              <a:rPr lang="en-US" smtClean="0"/>
              <a:pPr/>
              <a:t>1/7/2016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22338" y="747713"/>
            <a:ext cx="4991100" cy="37433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3419" y="4740037"/>
            <a:ext cx="5467350" cy="449056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78342"/>
            <a:ext cx="2961481" cy="49895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71125" y="9478342"/>
            <a:ext cx="2961481" cy="49895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4FBB8F4-DFCF-4D84-A13D-B87C25064BBD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878041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80160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1pPr>
    <a:lvl2pPr marL="640080" algn="l" defTabSz="1280160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2pPr>
    <a:lvl3pPr marL="1280160" algn="l" defTabSz="1280160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3pPr>
    <a:lvl4pPr marL="1920240" algn="l" defTabSz="1280160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4pPr>
    <a:lvl5pPr marL="2560320" algn="l" defTabSz="1280160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5pPr>
    <a:lvl6pPr marL="3200400" algn="l" defTabSz="1280160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6pPr>
    <a:lvl7pPr marL="3840480" algn="l" defTabSz="1280160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7pPr>
    <a:lvl8pPr marL="4480560" algn="l" defTabSz="1280160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8pPr>
    <a:lvl9pPr marL="5120640" algn="l" defTabSz="1280160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FBB8F4-DFCF-4D84-A13D-B87C25064BBD}" type="slidenum">
              <a:rPr lang="en-GB" smtClean="0"/>
              <a:pPr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103888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60120" y="2982596"/>
            <a:ext cx="10881360" cy="205803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20240" y="5440680"/>
            <a:ext cx="8961120" cy="245364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400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801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9202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5603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840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4805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51206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40DF55-BE81-41B4-8B1E-B25F43D3CC19}" type="datetimeFigureOut">
              <a:rPr lang="en-US" smtClean="0"/>
              <a:pPr/>
              <a:t>1/7/2016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0D14D-F8E9-48D4-A13F-3D29B495D59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40DF55-BE81-41B4-8B1E-B25F43D3CC19}" type="datetimeFigureOut">
              <a:rPr lang="en-US" smtClean="0"/>
              <a:pPr/>
              <a:t>1/7/2016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0D14D-F8E9-48D4-A13F-3D29B495D59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81160" y="384494"/>
            <a:ext cx="2880360" cy="819213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40080" y="384494"/>
            <a:ext cx="8427720" cy="819213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40DF55-BE81-41B4-8B1E-B25F43D3CC19}" type="datetimeFigureOut">
              <a:rPr lang="en-US" smtClean="0"/>
              <a:pPr/>
              <a:t>1/7/2016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0D14D-F8E9-48D4-A13F-3D29B495D59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40DF55-BE81-41B4-8B1E-B25F43D3CC19}" type="datetimeFigureOut">
              <a:rPr lang="en-US" smtClean="0"/>
              <a:pPr/>
              <a:t>1/7/2016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0D14D-F8E9-48D4-A13F-3D29B495D59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1238" y="6169661"/>
            <a:ext cx="10881360" cy="1906905"/>
          </a:xfrm>
        </p:spPr>
        <p:txBody>
          <a:bodyPr anchor="t"/>
          <a:lstStyle>
            <a:lvl1pPr algn="l">
              <a:defRPr sz="56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11238" y="4069399"/>
            <a:ext cx="10881360" cy="2100262"/>
          </a:xfrm>
        </p:spPr>
        <p:txBody>
          <a:bodyPr anchor="b"/>
          <a:lstStyle>
            <a:lvl1pPr marL="0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1pPr>
            <a:lvl2pPr marL="64008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2pPr>
            <a:lvl3pPr marL="1280160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3pPr>
            <a:lvl4pPr marL="192024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4pPr>
            <a:lvl5pPr marL="256032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5pPr>
            <a:lvl6pPr marL="32004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6pPr>
            <a:lvl7pPr marL="384048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7pPr>
            <a:lvl8pPr marL="448056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8pPr>
            <a:lvl9pPr marL="512064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40DF55-BE81-41B4-8B1E-B25F43D3CC19}" type="datetimeFigureOut">
              <a:rPr lang="en-US" smtClean="0"/>
              <a:pPr/>
              <a:t>1/7/2016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0D14D-F8E9-48D4-A13F-3D29B495D59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40080" y="2240281"/>
            <a:ext cx="5654040" cy="6336348"/>
          </a:xfrm>
        </p:spPr>
        <p:txBody>
          <a:bodyPr/>
          <a:lstStyle>
            <a:lvl1pPr>
              <a:defRPr sz="3900"/>
            </a:lvl1pPr>
            <a:lvl2pPr>
              <a:defRPr sz="3400"/>
            </a:lvl2pPr>
            <a:lvl3pPr>
              <a:defRPr sz="28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7480" y="2240281"/>
            <a:ext cx="5654040" cy="6336348"/>
          </a:xfrm>
        </p:spPr>
        <p:txBody>
          <a:bodyPr/>
          <a:lstStyle>
            <a:lvl1pPr>
              <a:defRPr sz="3900"/>
            </a:lvl1pPr>
            <a:lvl2pPr>
              <a:defRPr sz="3400"/>
            </a:lvl2pPr>
            <a:lvl3pPr>
              <a:defRPr sz="28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40DF55-BE81-41B4-8B1E-B25F43D3CC19}" type="datetimeFigureOut">
              <a:rPr lang="en-US" smtClean="0"/>
              <a:pPr/>
              <a:t>1/7/2016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0D14D-F8E9-48D4-A13F-3D29B495D59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40080" y="2149158"/>
            <a:ext cx="5656263" cy="895667"/>
          </a:xfrm>
        </p:spPr>
        <p:txBody>
          <a:bodyPr anchor="b"/>
          <a:lstStyle>
            <a:lvl1pPr marL="0" indent="0">
              <a:buNone/>
              <a:defRPr sz="3400" b="1"/>
            </a:lvl1pPr>
            <a:lvl2pPr marL="640080" indent="0">
              <a:buNone/>
              <a:defRPr sz="2800" b="1"/>
            </a:lvl2pPr>
            <a:lvl3pPr marL="1280160" indent="0">
              <a:buNone/>
              <a:defRPr sz="2500" b="1"/>
            </a:lvl3pPr>
            <a:lvl4pPr marL="1920240" indent="0">
              <a:buNone/>
              <a:defRPr sz="2200" b="1"/>
            </a:lvl4pPr>
            <a:lvl5pPr marL="2560320" indent="0">
              <a:buNone/>
              <a:defRPr sz="2200" b="1"/>
            </a:lvl5pPr>
            <a:lvl6pPr marL="3200400" indent="0">
              <a:buNone/>
              <a:defRPr sz="2200" b="1"/>
            </a:lvl6pPr>
            <a:lvl7pPr marL="3840480" indent="0">
              <a:buNone/>
              <a:defRPr sz="2200" b="1"/>
            </a:lvl7pPr>
            <a:lvl8pPr marL="4480560" indent="0">
              <a:buNone/>
              <a:defRPr sz="2200" b="1"/>
            </a:lvl8pPr>
            <a:lvl9pPr marL="5120640" indent="0">
              <a:buNone/>
              <a:defRPr sz="2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0080" y="3044825"/>
            <a:ext cx="5656263" cy="5531803"/>
          </a:xfrm>
        </p:spPr>
        <p:txBody>
          <a:bodyPr/>
          <a:lstStyle>
            <a:lvl1pPr>
              <a:defRPr sz="3400"/>
            </a:lvl1pPr>
            <a:lvl2pPr>
              <a:defRPr sz="2800"/>
            </a:lvl2pPr>
            <a:lvl3pPr>
              <a:defRPr sz="25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03036" y="2149158"/>
            <a:ext cx="5658485" cy="895667"/>
          </a:xfrm>
        </p:spPr>
        <p:txBody>
          <a:bodyPr anchor="b"/>
          <a:lstStyle>
            <a:lvl1pPr marL="0" indent="0">
              <a:buNone/>
              <a:defRPr sz="3400" b="1"/>
            </a:lvl1pPr>
            <a:lvl2pPr marL="640080" indent="0">
              <a:buNone/>
              <a:defRPr sz="2800" b="1"/>
            </a:lvl2pPr>
            <a:lvl3pPr marL="1280160" indent="0">
              <a:buNone/>
              <a:defRPr sz="2500" b="1"/>
            </a:lvl3pPr>
            <a:lvl4pPr marL="1920240" indent="0">
              <a:buNone/>
              <a:defRPr sz="2200" b="1"/>
            </a:lvl4pPr>
            <a:lvl5pPr marL="2560320" indent="0">
              <a:buNone/>
              <a:defRPr sz="2200" b="1"/>
            </a:lvl5pPr>
            <a:lvl6pPr marL="3200400" indent="0">
              <a:buNone/>
              <a:defRPr sz="2200" b="1"/>
            </a:lvl6pPr>
            <a:lvl7pPr marL="3840480" indent="0">
              <a:buNone/>
              <a:defRPr sz="2200" b="1"/>
            </a:lvl7pPr>
            <a:lvl8pPr marL="4480560" indent="0">
              <a:buNone/>
              <a:defRPr sz="2200" b="1"/>
            </a:lvl8pPr>
            <a:lvl9pPr marL="5120640" indent="0">
              <a:buNone/>
              <a:defRPr sz="2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03036" y="3044825"/>
            <a:ext cx="5658485" cy="5531803"/>
          </a:xfrm>
        </p:spPr>
        <p:txBody>
          <a:bodyPr/>
          <a:lstStyle>
            <a:lvl1pPr>
              <a:defRPr sz="3400"/>
            </a:lvl1pPr>
            <a:lvl2pPr>
              <a:defRPr sz="2800"/>
            </a:lvl2pPr>
            <a:lvl3pPr>
              <a:defRPr sz="25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40DF55-BE81-41B4-8B1E-B25F43D3CC19}" type="datetimeFigureOut">
              <a:rPr lang="en-US" smtClean="0"/>
              <a:pPr/>
              <a:t>1/7/2016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0D14D-F8E9-48D4-A13F-3D29B495D59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40DF55-BE81-41B4-8B1E-B25F43D3CC19}" type="datetimeFigureOut">
              <a:rPr lang="en-US" smtClean="0"/>
              <a:pPr/>
              <a:t>1/7/2016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0D14D-F8E9-48D4-A13F-3D29B495D59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40DF55-BE81-41B4-8B1E-B25F43D3CC19}" type="datetimeFigureOut">
              <a:rPr lang="en-US" smtClean="0"/>
              <a:pPr/>
              <a:t>1/7/2016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0D14D-F8E9-48D4-A13F-3D29B495D59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0081" y="382270"/>
            <a:ext cx="4211638" cy="1626870"/>
          </a:xfrm>
        </p:spPr>
        <p:txBody>
          <a:bodyPr anchor="b"/>
          <a:lstStyle>
            <a:lvl1pPr algn="l">
              <a:defRPr sz="28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05070" y="382271"/>
            <a:ext cx="7156450" cy="8194358"/>
          </a:xfrm>
        </p:spPr>
        <p:txBody>
          <a:bodyPr/>
          <a:lstStyle>
            <a:lvl1pPr>
              <a:defRPr sz="4500"/>
            </a:lvl1pPr>
            <a:lvl2pPr>
              <a:defRPr sz="3900"/>
            </a:lvl2pPr>
            <a:lvl3pPr>
              <a:defRPr sz="3400"/>
            </a:lvl3pPr>
            <a:lvl4pPr>
              <a:defRPr sz="2800"/>
            </a:lvl4pPr>
            <a:lvl5pPr>
              <a:defRPr sz="2800"/>
            </a:lvl5pPr>
            <a:lvl6pPr>
              <a:defRPr sz="2800"/>
            </a:lvl6pPr>
            <a:lvl7pPr>
              <a:defRPr sz="2800"/>
            </a:lvl7pPr>
            <a:lvl8pPr>
              <a:defRPr sz="2800"/>
            </a:lvl8pPr>
            <a:lvl9pPr>
              <a:defRPr sz="2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0081" y="2009141"/>
            <a:ext cx="4211638" cy="6567488"/>
          </a:xfrm>
        </p:spPr>
        <p:txBody>
          <a:bodyPr/>
          <a:lstStyle>
            <a:lvl1pPr marL="0" indent="0">
              <a:buNone/>
              <a:defRPr sz="2000"/>
            </a:lvl1pPr>
            <a:lvl2pPr marL="640080" indent="0">
              <a:buNone/>
              <a:defRPr sz="1700"/>
            </a:lvl2pPr>
            <a:lvl3pPr marL="1280160" indent="0">
              <a:buNone/>
              <a:defRPr sz="1400"/>
            </a:lvl3pPr>
            <a:lvl4pPr marL="1920240" indent="0">
              <a:buNone/>
              <a:defRPr sz="1300"/>
            </a:lvl4pPr>
            <a:lvl5pPr marL="2560320" indent="0">
              <a:buNone/>
              <a:defRPr sz="1300"/>
            </a:lvl5pPr>
            <a:lvl6pPr marL="3200400" indent="0">
              <a:buNone/>
              <a:defRPr sz="1300"/>
            </a:lvl6pPr>
            <a:lvl7pPr marL="3840480" indent="0">
              <a:buNone/>
              <a:defRPr sz="1300"/>
            </a:lvl7pPr>
            <a:lvl8pPr marL="4480560" indent="0">
              <a:buNone/>
              <a:defRPr sz="1300"/>
            </a:lvl8pPr>
            <a:lvl9pPr marL="5120640" indent="0">
              <a:buNone/>
              <a:defRPr sz="13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40DF55-BE81-41B4-8B1E-B25F43D3CC19}" type="datetimeFigureOut">
              <a:rPr lang="en-US" smtClean="0"/>
              <a:pPr/>
              <a:t>1/7/2016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0D14D-F8E9-48D4-A13F-3D29B495D59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09203" y="6720840"/>
            <a:ext cx="7680960" cy="793433"/>
          </a:xfrm>
        </p:spPr>
        <p:txBody>
          <a:bodyPr anchor="b"/>
          <a:lstStyle>
            <a:lvl1pPr algn="l">
              <a:defRPr sz="28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09203" y="857885"/>
            <a:ext cx="7680960" cy="5760720"/>
          </a:xfrm>
        </p:spPr>
        <p:txBody>
          <a:bodyPr/>
          <a:lstStyle>
            <a:lvl1pPr marL="0" indent="0">
              <a:buNone/>
              <a:defRPr sz="4500"/>
            </a:lvl1pPr>
            <a:lvl2pPr marL="640080" indent="0">
              <a:buNone/>
              <a:defRPr sz="3900"/>
            </a:lvl2pPr>
            <a:lvl3pPr marL="1280160" indent="0">
              <a:buNone/>
              <a:defRPr sz="3400"/>
            </a:lvl3pPr>
            <a:lvl4pPr marL="1920240" indent="0">
              <a:buNone/>
              <a:defRPr sz="2800"/>
            </a:lvl4pPr>
            <a:lvl5pPr marL="2560320" indent="0">
              <a:buNone/>
              <a:defRPr sz="2800"/>
            </a:lvl5pPr>
            <a:lvl6pPr marL="3200400" indent="0">
              <a:buNone/>
              <a:defRPr sz="2800"/>
            </a:lvl6pPr>
            <a:lvl7pPr marL="3840480" indent="0">
              <a:buNone/>
              <a:defRPr sz="2800"/>
            </a:lvl7pPr>
            <a:lvl8pPr marL="4480560" indent="0">
              <a:buNone/>
              <a:defRPr sz="2800"/>
            </a:lvl8pPr>
            <a:lvl9pPr marL="5120640" indent="0">
              <a:buNone/>
              <a:defRPr sz="28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09203" y="7514273"/>
            <a:ext cx="7680960" cy="1126807"/>
          </a:xfrm>
        </p:spPr>
        <p:txBody>
          <a:bodyPr/>
          <a:lstStyle>
            <a:lvl1pPr marL="0" indent="0">
              <a:buNone/>
              <a:defRPr sz="2000"/>
            </a:lvl1pPr>
            <a:lvl2pPr marL="640080" indent="0">
              <a:buNone/>
              <a:defRPr sz="1700"/>
            </a:lvl2pPr>
            <a:lvl3pPr marL="1280160" indent="0">
              <a:buNone/>
              <a:defRPr sz="1400"/>
            </a:lvl3pPr>
            <a:lvl4pPr marL="1920240" indent="0">
              <a:buNone/>
              <a:defRPr sz="1300"/>
            </a:lvl4pPr>
            <a:lvl5pPr marL="2560320" indent="0">
              <a:buNone/>
              <a:defRPr sz="1300"/>
            </a:lvl5pPr>
            <a:lvl6pPr marL="3200400" indent="0">
              <a:buNone/>
              <a:defRPr sz="1300"/>
            </a:lvl6pPr>
            <a:lvl7pPr marL="3840480" indent="0">
              <a:buNone/>
              <a:defRPr sz="1300"/>
            </a:lvl7pPr>
            <a:lvl8pPr marL="4480560" indent="0">
              <a:buNone/>
              <a:defRPr sz="1300"/>
            </a:lvl8pPr>
            <a:lvl9pPr marL="5120640" indent="0">
              <a:buNone/>
              <a:defRPr sz="13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40DF55-BE81-41B4-8B1E-B25F43D3CC19}" type="datetimeFigureOut">
              <a:rPr lang="en-US" smtClean="0"/>
              <a:pPr/>
              <a:t>1/7/2016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0D14D-F8E9-48D4-A13F-3D29B495D59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0080" y="384493"/>
            <a:ext cx="11521440" cy="1600200"/>
          </a:xfrm>
          <a:prstGeom prst="rect">
            <a:avLst/>
          </a:prstGeom>
        </p:spPr>
        <p:txBody>
          <a:bodyPr vert="horz" lIns="128016" tIns="64008" rIns="128016" bIns="64008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40080" y="2240281"/>
            <a:ext cx="11521440" cy="6336348"/>
          </a:xfrm>
          <a:prstGeom prst="rect">
            <a:avLst/>
          </a:prstGeom>
        </p:spPr>
        <p:txBody>
          <a:bodyPr vert="horz" lIns="128016" tIns="64008" rIns="128016" bIns="64008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0080" y="8898891"/>
            <a:ext cx="2987040" cy="511175"/>
          </a:xfrm>
          <a:prstGeom prst="rect">
            <a:avLst/>
          </a:prstGeom>
        </p:spPr>
        <p:txBody>
          <a:bodyPr vert="horz" lIns="128016" tIns="64008" rIns="128016" bIns="64008" rtlCol="0" anchor="ctr"/>
          <a:lstStyle>
            <a:lvl1pPr algn="l">
              <a:defRPr sz="1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40DF55-BE81-41B4-8B1E-B25F43D3CC19}" type="datetimeFigureOut">
              <a:rPr lang="en-US" smtClean="0"/>
              <a:pPr/>
              <a:t>1/7/2016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373880" y="8898891"/>
            <a:ext cx="4053840" cy="511175"/>
          </a:xfrm>
          <a:prstGeom prst="rect">
            <a:avLst/>
          </a:prstGeom>
        </p:spPr>
        <p:txBody>
          <a:bodyPr vert="horz" lIns="128016" tIns="64008" rIns="128016" bIns="64008" rtlCol="0" anchor="ctr"/>
          <a:lstStyle>
            <a:lvl1pPr algn="ctr">
              <a:defRPr sz="1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74480" y="8898891"/>
            <a:ext cx="2987040" cy="511175"/>
          </a:xfrm>
          <a:prstGeom prst="rect">
            <a:avLst/>
          </a:prstGeom>
        </p:spPr>
        <p:txBody>
          <a:bodyPr vert="horz" lIns="128016" tIns="64008" rIns="128016" bIns="64008" rtlCol="0" anchor="ctr"/>
          <a:lstStyle>
            <a:lvl1pPr algn="r">
              <a:defRPr sz="1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30D14D-F8E9-48D4-A13F-3D29B495D590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1280160" rtl="0" eaLnBrk="1" latinLnBrk="0" hangingPunct="1">
        <a:spcBef>
          <a:spcPct val="0"/>
        </a:spcBef>
        <a:buNone/>
        <a:defRPr sz="6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80060" indent="-480060" algn="l" defTabSz="1280160" rtl="0" eaLnBrk="1" latinLnBrk="0" hangingPunct="1">
        <a:spcBef>
          <a:spcPct val="20000"/>
        </a:spcBef>
        <a:buFont typeface="Arial" pitchFamily="34" charset="0"/>
        <a:buChar char="•"/>
        <a:defRPr sz="4500" kern="1200">
          <a:solidFill>
            <a:schemeClr val="tx1"/>
          </a:solidFill>
          <a:latin typeface="+mn-lt"/>
          <a:ea typeface="+mn-ea"/>
          <a:cs typeface="+mn-cs"/>
        </a:defRPr>
      </a:lvl1pPr>
      <a:lvl2pPr marL="1040130" indent="-400050" algn="l" defTabSz="1280160" rtl="0" eaLnBrk="1" latinLnBrk="0" hangingPunct="1">
        <a:spcBef>
          <a:spcPct val="20000"/>
        </a:spcBef>
        <a:buFont typeface="Arial" pitchFamily="34" charset="0"/>
        <a:buChar char="–"/>
        <a:defRPr sz="3900" kern="1200">
          <a:solidFill>
            <a:schemeClr val="tx1"/>
          </a:solidFill>
          <a:latin typeface="+mn-lt"/>
          <a:ea typeface="+mn-ea"/>
          <a:cs typeface="+mn-cs"/>
        </a:defRPr>
      </a:lvl2pPr>
      <a:lvl3pPr marL="1600200" indent="-320040" algn="l" defTabSz="1280160" rtl="0" eaLnBrk="1" latinLnBrk="0" hangingPunct="1">
        <a:spcBef>
          <a:spcPct val="20000"/>
        </a:spcBef>
        <a:buFont typeface="Arial" pitchFamily="34" charset="0"/>
        <a:buChar char="•"/>
        <a:defRPr sz="3400" kern="1200">
          <a:solidFill>
            <a:schemeClr val="tx1"/>
          </a:solidFill>
          <a:latin typeface="+mn-lt"/>
          <a:ea typeface="+mn-ea"/>
          <a:cs typeface="+mn-cs"/>
        </a:defRPr>
      </a:lvl3pPr>
      <a:lvl4pPr marL="2240280" indent="-320040" algn="l" defTabSz="128016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2880360" indent="-320040" algn="l" defTabSz="1280160" rtl="0" eaLnBrk="1" latinLnBrk="0" hangingPunct="1">
        <a:spcBef>
          <a:spcPct val="20000"/>
        </a:spcBef>
        <a:buFont typeface="Arial" pitchFamily="34" charset="0"/>
        <a:buChar char="»"/>
        <a:defRPr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3520440" indent="-320040" algn="l" defTabSz="1280160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6pPr>
      <a:lvl7pPr marL="4160520" indent="-320040" algn="l" defTabSz="1280160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indent="-320040" algn="l" defTabSz="1280160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8pPr>
      <a:lvl9pPr marL="5440680" indent="-320040" algn="l" defTabSz="1280160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8016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algn="l" defTabSz="128016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2pPr>
      <a:lvl3pPr marL="1280160" algn="l" defTabSz="128016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algn="l" defTabSz="128016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60320" algn="l" defTabSz="128016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200400" algn="l" defTabSz="128016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840480" algn="l" defTabSz="128016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480560" algn="l" defTabSz="128016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5120640" algn="l" defTabSz="128016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678897" y="2985998"/>
            <a:ext cx="5743114" cy="2822714"/>
          </a:xfrm>
        </p:spPr>
        <p:txBody>
          <a:bodyPr/>
          <a:lstStyle/>
          <a:p>
            <a:r>
              <a:rPr lang="en-GB" b="1" dirty="0" smtClean="0"/>
              <a:t>Who </a:t>
            </a:r>
            <a:r>
              <a:rPr lang="en-GB" b="1" smtClean="0"/>
              <a:t>Am I</a:t>
            </a:r>
            <a:r>
              <a:rPr lang="en-GB" b="1" dirty="0" smtClean="0"/>
              <a:t>?</a:t>
            </a:r>
            <a:endParaRPr lang="en-GB" b="1" dirty="0"/>
          </a:p>
        </p:txBody>
      </p:sp>
      <p:sp>
        <p:nvSpPr>
          <p:cNvPr id="4" name="TextBox 3"/>
          <p:cNvSpPr txBox="1"/>
          <p:nvPr/>
        </p:nvSpPr>
        <p:spPr>
          <a:xfrm>
            <a:off x="553751" y="768152"/>
            <a:ext cx="4637315" cy="245605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lIns="128016" tIns="64008" rIns="128016" bIns="64008" rtlCol="0">
            <a:spAutoFit/>
          </a:bodyPr>
          <a:lstStyle/>
          <a:p>
            <a:r>
              <a:rPr lang="en-GB" b="1" dirty="0" smtClean="0"/>
              <a:t>What are my hobbies and interests?</a:t>
            </a:r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/>
          </a:p>
        </p:txBody>
      </p:sp>
      <p:cxnSp>
        <p:nvCxnSpPr>
          <p:cNvPr id="6" name="Straight Arrow Connector 5"/>
          <p:cNvCxnSpPr/>
          <p:nvPr/>
        </p:nvCxnSpPr>
        <p:spPr>
          <a:xfrm rot="16200000" flipV="1">
            <a:off x="4636604" y="3238027"/>
            <a:ext cx="806490" cy="70567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7207290" y="465718"/>
            <a:ext cx="4637315" cy="323165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lIns="128016" tIns="64008" rIns="128016" bIns="64008" rtlCol="0">
            <a:spAutoFit/>
          </a:bodyPr>
          <a:lstStyle/>
          <a:p>
            <a:r>
              <a:rPr lang="en-GB" b="1" dirty="0" smtClean="0"/>
              <a:t>Where do they shop? (Clothes</a:t>
            </a:r>
            <a:r>
              <a:rPr lang="en-GB" b="1" smtClean="0"/>
              <a:t>, food, etc).</a:t>
            </a:r>
            <a:endParaRPr lang="en-GB" b="1" dirty="0" smtClean="0"/>
          </a:p>
          <a:p>
            <a:endParaRPr lang="en-GB" b="1" dirty="0" smtClean="0"/>
          </a:p>
          <a:p>
            <a:endParaRPr lang="en-GB" b="1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452939" y="6211958"/>
            <a:ext cx="5141371" cy="284385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lIns="128016" tIns="64008" rIns="128016" bIns="64008" rtlCol="0">
            <a:spAutoFit/>
          </a:bodyPr>
          <a:lstStyle/>
          <a:p>
            <a:r>
              <a:rPr lang="en-GB" b="1" dirty="0" smtClean="0"/>
              <a:t>What is their house like? Where do they live?</a:t>
            </a:r>
          </a:p>
          <a:p>
            <a:endParaRPr lang="en-GB" b="1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7005667" y="6111145"/>
            <a:ext cx="5141371" cy="323165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lIns="128016" tIns="64008" rIns="128016" bIns="64008" rtlCol="0">
            <a:spAutoFit/>
          </a:bodyPr>
          <a:lstStyle/>
          <a:p>
            <a:r>
              <a:rPr lang="en-GB" b="1" dirty="0" smtClean="0"/>
              <a:t>What sort of music do they like? What TV programmes do they watch?</a:t>
            </a:r>
          </a:p>
          <a:p>
            <a:endParaRPr lang="en-GB" b="1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/>
          </a:p>
        </p:txBody>
      </p:sp>
      <p:cxnSp>
        <p:nvCxnSpPr>
          <p:cNvPr id="11" name="Straight Arrow Connector 10"/>
          <p:cNvCxnSpPr/>
          <p:nvPr/>
        </p:nvCxnSpPr>
        <p:spPr>
          <a:xfrm rot="5400000" flipH="1" flipV="1">
            <a:off x="8316213" y="3288432"/>
            <a:ext cx="806490" cy="80649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rot="16200000" flipH="1">
            <a:off x="7761751" y="4851006"/>
            <a:ext cx="1310546" cy="1209734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rot="5400000">
            <a:off x="4384576" y="5103034"/>
            <a:ext cx="1209734" cy="1008112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Explosion 2 11"/>
          <p:cNvSpPr/>
          <p:nvPr/>
        </p:nvSpPr>
        <p:spPr>
          <a:xfrm>
            <a:off x="0" y="2784376"/>
            <a:ext cx="5242182" cy="3528392"/>
          </a:xfrm>
          <a:prstGeom prst="irregularSeal2">
            <a:avLst/>
          </a:prstGeom>
          <a:solidFill>
            <a:srgbClr val="CC0099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8016" tIns="64008" rIns="128016" bIns="64008" rtlCol="0" anchor="ctr"/>
          <a:lstStyle/>
          <a:p>
            <a:pPr algn="ctr"/>
            <a:r>
              <a:rPr lang="en-GB" sz="2000" b="1" dirty="0" smtClean="0"/>
              <a:t>Look at who is on your picture – use your imagination to fill in the boxes</a:t>
            </a:r>
            <a:endParaRPr lang="en-GB" sz="2000" b="1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360</TotalTime>
  <Words>66</Words>
  <Application>Microsoft Office PowerPoint</Application>
  <PresentationFormat>A3 Paper (297x420 mm)</PresentationFormat>
  <Paragraphs>19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Who Am I?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Ciaran 4 Shay Given</dc:creator>
  <cp:lastModifiedBy>Miss W Bullen</cp:lastModifiedBy>
  <cp:revision>56</cp:revision>
  <dcterms:created xsi:type="dcterms:W3CDTF">2012-09-09T19:03:02Z</dcterms:created>
  <dcterms:modified xsi:type="dcterms:W3CDTF">2016-01-07T12:57:15Z</dcterms:modified>
</cp:coreProperties>
</file>