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62" r:id="rId5"/>
    <p:sldId id="256" r:id="rId6"/>
    <p:sldId id="258" r:id="rId7"/>
    <p:sldId id="257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1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8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51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212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77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3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0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7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94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66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12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C68F8-96E7-4950-A6F8-885D99A16C84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A5AED-9683-4912-9DC2-F4680CC891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75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What is integrity?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89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8" name="Picture 4" descr="http://www.ice-breaker-questions.com/wp-content/uploads/2013/03/Integr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822" y="110896"/>
            <a:ext cx="7954840" cy="61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integr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96" y="1381223"/>
            <a:ext cx="8230125" cy="547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ylist-bootcamp.com/wp-content/uploads/2013/12/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96" y="730676"/>
            <a:ext cx="11698407" cy="580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45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6000" dirty="0" smtClean="0"/>
              <a:t>What is neighbourliness?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Neighbourliness – a disposition to be friendly and helpful to others including neighbours.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 descr="http://cityoftruth.org.uk/cotv3/wp-content/uploads/2012/07/neighbourli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3214304"/>
            <a:ext cx="9302750" cy="296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17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945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Make sure you final paragraph clearly states how you have shown integrity and neighbourliness.  </a:t>
            </a:r>
            <a:br>
              <a:rPr lang="en-GB" dirty="0" smtClean="0"/>
            </a:br>
            <a:r>
              <a:rPr lang="en-GB" dirty="0" smtClean="0"/>
              <a:t>You will be reading this out next lesson.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Your Success Criteria</a:t>
            </a:r>
          </a:p>
          <a:p>
            <a:r>
              <a:rPr lang="en-GB" dirty="0" smtClean="0"/>
              <a:t>Positives and </a:t>
            </a:r>
            <a:r>
              <a:rPr lang="en-GB" dirty="0"/>
              <a:t>n</a:t>
            </a:r>
            <a:r>
              <a:rPr lang="en-GB" dirty="0" smtClean="0"/>
              <a:t>egatives have been considered (integrity)</a:t>
            </a:r>
          </a:p>
          <a:p>
            <a:r>
              <a:rPr lang="en-GB" dirty="0" smtClean="0"/>
              <a:t>Taking into account other viewpoints (integrity)</a:t>
            </a:r>
          </a:p>
          <a:p>
            <a:r>
              <a:rPr lang="en-GB" dirty="0" smtClean="0"/>
              <a:t>Improving the situation for others (Neighbourliness)</a:t>
            </a:r>
          </a:p>
          <a:p>
            <a:r>
              <a:rPr lang="en-GB" dirty="0" smtClean="0"/>
              <a:t>Choosing the right think based on the evidence not emotion (integrity)</a:t>
            </a:r>
          </a:p>
          <a:p>
            <a:r>
              <a:rPr lang="en-GB" dirty="0" smtClean="0"/>
              <a:t>Not taking the easy option (integrity)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26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decision ti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871" y="2139806"/>
            <a:ext cx="4588143" cy="3211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975" y="160338"/>
            <a:ext cx="117316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u="sng" dirty="0" smtClean="0"/>
              <a:t>What would you do?</a:t>
            </a:r>
            <a:endParaRPr lang="en-GB" sz="66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07975" y="1687133"/>
            <a:ext cx="6155073" cy="440120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Reflect on what makes a good decision based on the values of neighbourliness and </a:t>
            </a:r>
            <a:r>
              <a:rPr lang="en-GB" sz="2800" dirty="0" smtClean="0"/>
              <a:t>integrity.</a:t>
            </a:r>
          </a:p>
          <a:p>
            <a:endParaRPr lang="en-GB" sz="2800" b="1" u="sng" dirty="0"/>
          </a:p>
          <a:p>
            <a:r>
              <a:rPr lang="en-GB" sz="2800" dirty="0"/>
              <a:t>Start to consider what should be done about the quarry. Should it be allowed to be reopened or should their licence to quarry be revoked by the Peak Park authority?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61484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867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LEARNING OBJECTIVES:  </a:t>
            </a:r>
            <a:br>
              <a:rPr lang="en-GB" u="sng" dirty="0" smtClean="0"/>
            </a:b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622" y="1052893"/>
            <a:ext cx="10515600" cy="4351338"/>
          </a:xfrm>
        </p:spPr>
        <p:txBody>
          <a:bodyPr/>
          <a:lstStyle/>
          <a:p>
            <a:pPr lvl="0"/>
            <a:r>
              <a:rPr lang="en-GB" dirty="0"/>
              <a:t>Can you evidence that you have listened to the different viewpoints of others?</a:t>
            </a:r>
          </a:p>
          <a:p>
            <a:pPr lvl="0"/>
            <a:r>
              <a:rPr lang="en-GB" dirty="0"/>
              <a:t>Demonstrate you understand a range of viewpoints and explain why they may differ from others and your own. </a:t>
            </a:r>
          </a:p>
          <a:p>
            <a:pPr lvl="0"/>
            <a:r>
              <a:rPr lang="en-GB"/>
              <a:t>Come to a final decision as to what should be done with the quarry based on your success criteria of a virtuous decision.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47895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35" y="146184"/>
            <a:ext cx="10515600" cy="1325563"/>
          </a:xfrm>
        </p:spPr>
        <p:txBody>
          <a:bodyPr/>
          <a:lstStyle/>
          <a:p>
            <a:r>
              <a:rPr lang="en-GB" b="1" u="sng" dirty="0" smtClean="0"/>
              <a:t>Presenting your work.</a:t>
            </a:r>
            <a:endParaRPr lang="en-GB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5739" y="375902"/>
            <a:ext cx="4467225" cy="6286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135" y="1471747"/>
            <a:ext cx="62194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You will </a:t>
            </a:r>
            <a:r>
              <a:rPr lang="en-GB" dirty="0"/>
              <a:t>writing for the Peak Park Authority newsletter highlighting the decision that </a:t>
            </a:r>
            <a:r>
              <a:rPr lang="en-GB" dirty="0" smtClean="0"/>
              <a:t>you as </a:t>
            </a:r>
            <a:r>
              <a:rPr lang="en-GB" dirty="0"/>
              <a:t>an individual have come to based on the simulation of the conflict that took place last lesson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49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945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Make sure you final paragraph clearly states how you have shown integrity and neighbourliness.  </a:t>
            </a:r>
            <a:br>
              <a:rPr lang="en-GB" dirty="0" smtClean="0"/>
            </a:br>
            <a:r>
              <a:rPr lang="en-GB" dirty="0" smtClean="0"/>
              <a:t>You will be reading this out next lesson.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GB" dirty="0" smtClean="0"/>
              <a:t>Positives and </a:t>
            </a:r>
            <a:r>
              <a:rPr lang="en-GB" dirty="0"/>
              <a:t>n</a:t>
            </a:r>
            <a:r>
              <a:rPr lang="en-GB" dirty="0" smtClean="0"/>
              <a:t>egatives have been considered (integrity)</a:t>
            </a:r>
          </a:p>
          <a:p>
            <a:r>
              <a:rPr lang="en-GB" dirty="0" smtClean="0"/>
              <a:t>Taking into account other viewpoints (integrity)</a:t>
            </a:r>
          </a:p>
          <a:p>
            <a:r>
              <a:rPr lang="en-GB" dirty="0" smtClean="0"/>
              <a:t>Improving the situation for others (Neighbourliness)</a:t>
            </a:r>
          </a:p>
          <a:p>
            <a:r>
              <a:rPr lang="en-GB" dirty="0" smtClean="0"/>
              <a:t>Choosing the right think based on the evidence not emotion (integrity)</a:t>
            </a:r>
          </a:p>
          <a:p>
            <a:r>
              <a:rPr lang="en-GB" dirty="0" smtClean="0"/>
              <a:t>Not taking the easy option (integrity)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3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</a:t>
            </a:r>
            <a:r>
              <a:rPr lang="en-GB" dirty="0" smtClean="0"/>
              <a:t>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Why </a:t>
            </a:r>
            <a:r>
              <a:rPr lang="en-GB" dirty="0"/>
              <a:t>is it hard to make a virtuous decision?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24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309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What is integrity?</vt:lpstr>
      <vt:lpstr>PowerPoint Presentation</vt:lpstr>
      <vt:lpstr>What is neighbourliness?</vt:lpstr>
      <vt:lpstr>Make sure you final paragraph clearly states how you have shown integrity and neighbourliness.   You will be reading this out next lesson. </vt:lpstr>
      <vt:lpstr>PowerPoint Presentation</vt:lpstr>
      <vt:lpstr>LEARNING OBJECTIVES:   </vt:lpstr>
      <vt:lpstr>Presenting your work.</vt:lpstr>
      <vt:lpstr>Make sure you final paragraph clearly states how you have shown integrity and neighbourliness.   You will be reading this out next lesson. </vt:lpstr>
      <vt:lpstr>Discussion question</vt:lpstr>
    </vt:vector>
  </TitlesOfParts>
  <Company>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Garcia, J</dc:creator>
  <cp:lastModifiedBy>Garcia, J</cp:lastModifiedBy>
  <cp:revision>14</cp:revision>
  <dcterms:created xsi:type="dcterms:W3CDTF">2015-08-21T12:02:36Z</dcterms:created>
  <dcterms:modified xsi:type="dcterms:W3CDTF">2015-11-06T00:36:34Z</dcterms:modified>
</cp:coreProperties>
</file>