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7" r:id="rId4"/>
    <p:sldId id="268" r:id="rId5"/>
    <p:sldId id="269" r:id="rId6"/>
    <p:sldId id="270" r:id="rId7"/>
    <p:sldId id="271" r:id="rId8"/>
    <p:sldId id="26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8" autoAdjust="0"/>
    <p:restoredTop sz="94660"/>
  </p:normalViewPr>
  <p:slideViewPr>
    <p:cSldViewPr snapToGrid="0">
      <p:cViewPr varScale="1">
        <p:scale>
          <a:sx n="63" d="100"/>
          <a:sy n="63" d="100"/>
        </p:scale>
        <p:origin x="78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68F8-96E7-4950-A6F8-885D99A16C84}" type="datetimeFigureOut">
              <a:rPr lang="en-GB" smtClean="0"/>
              <a:t>06/11/2015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A5AED-9683-4912-9DC2-F4680CC891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3318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68F8-96E7-4950-A6F8-885D99A16C84}" type="datetimeFigureOut">
              <a:rPr lang="en-GB" smtClean="0"/>
              <a:t>06/11/2015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A5AED-9683-4912-9DC2-F4680CC891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584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68F8-96E7-4950-A6F8-885D99A16C84}" type="datetimeFigureOut">
              <a:rPr lang="en-GB" smtClean="0"/>
              <a:t>06/11/2015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A5AED-9683-4912-9DC2-F4680CC891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5513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68F8-96E7-4950-A6F8-885D99A16C84}" type="datetimeFigureOut">
              <a:rPr lang="en-GB" smtClean="0"/>
              <a:t>06/11/2015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A5AED-9683-4912-9DC2-F4680CC891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9212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68F8-96E7-4950-A6F8-885D99A16C84}" type="datetimeFigureOut">
              <a:rPr lang="en-GB" smtClean="0"/>
              <a:t>06/11/2015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A5AED-9683-4912-9DC2-F4680CC891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2777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68F8-96E7-4950-A6F8-885D99A16C84}" type="datetimeFigureOut">
              <a:rPr lang="en-GB" smtClean="0"/>
              <a:t>06/11/2015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A5AED-9683-4912-9DC2-F4680CC891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5236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68F8-96E7-4950-A6F8-885D99A16C84}" type="datetimeFigureOut">
              <a:rPr lang="en-GB" smtClean="0"/>
              <a:t>06/11/2015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A5AED-9683-4912-9DC2-F4680CC891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9042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68F8-96E7-4950-A6F8-885D99A16C84}" type="datetimeFigureOut">
              <a:rPr lang="en-GB" smtClean="0"/>
              <a:t>06/11/2015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A5AED-9683-4912-9DC2-F4680CC891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276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68F8-96E7-4950-A6F8-885D99A16C84}" type="datetimeFigureOut">
              <a:rPr lang="en-GB" smtClean="0"/>
              <a:t>06/11/2015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A5AED-9683-4912-9DC2-F4680CC891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4946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68F8-96E7-4950-A6F8-885D99A16C84}" type="datetimeFigureOut">
              <a:rPr lang="en-GB" smtClean="0"/>
              <a:t>06/11/2015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A5AED-9683-4912-9DC2-F4680CC891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1661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68F8-96E7-4950-A6F8-885D99A16C84}" type="datetimeFigureOut">
              <a:rPr lang="en-GB" smtClean="0"/>
              <a:t>06/11/2015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A5AED-9683-4912-9DC2-F4680CC891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12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2C68F8-96E7-4950-A6F8-885D99A16C84}" type="datetimeFigureOut">
              <a:rPr lang="en-GB" smtClean="0"/>
              <a:t>06/11/2015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A5AED-9683-4912-9DC2-F4680CC891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3751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Image result for decision tim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511" y="1880726"/>
            <a:ext cx="4588143" cy="32117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7975" y="160338"/>
            <a:ext cx="1173162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b="1" u="sng" dirty="0" smtClean="0"/>
              <a:t>What </a:t>
            </a:r>
            <a:r>
              <a:rPr lang="en-GB" sz="6600" b="1" u="sng" dirty="0" smtClean="0"/>
              <a:t>did you decide and why?</a:t>
            </a:r>
            <a:endParaRPr lang="en-GB" sz="6600" b="1" u="sng" dirty="0"/>
          </a:p>
        </p:txBody>
      </p:sp>
      <p:sp>
        <p:nvSpPr>
          <p:cNvPr id="2" name="TextBox 1"/>
          <p:cNvSpPr txBox="1"/>
          <p:nvPr/>
        </p:nvSpPr>
        <p:spPr>
          <a:xfrm>
            <a:off x="5806440" y="2103120"/>
            <a:ext cx="5120640" cy="233910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3200" dirty="0"/>
              <a:t>Reread your newsletter with the expectation of sharing your final decision as to what to do and why.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1484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38672"/>
          </a:xfrm>
        </p:spPr>
        <p:txBody>
          <a:bodyPr>
            <a:normAutofit fontScale="90000"/>
          </a:bodyPr>
          <a:lstStyle/>
          <a:p>
            <a:r>
              <a:rPr lang="en-GB" u="sng" dirty="0" smtClean="0"/>
              <a:t>LEARNING OBJECTIVES:  </a:t>
            </a:r>
            <a:br>
              <a:rPr lang="en-GB" u="sng" dirty="0" smtClean="0"/>
            </a:b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0622" y="1052893"/>
            <a:ext cx="10515600" cy="4351338"/>
          </a:xfrm>
        </p:spPr>
        <p:txBody>
          <a:bodyPr/>
          <a:lstStyle/>
          <a:p>
            <a:pPr lvl="0"/>
            <a:r>
              <a:rPr lang="en-GB" dirty="0"/>
              <a:t>Demonstrate how the process of stop, notice, look and </a:t>
            </a:r>
            <a:r>
              <a:rPr lang="en-GB" dirty="0" smtClean="0"/>
              <a:t>listen (covered over the last few lessons </a:t>
            </a:r>
            <a:r>
              <a:rPr lang="en-GB" dirty="0"/>
              <a:t>has/will improve the life of others and yours.</a:t>
            </a:r>
          </a:p>
          <a:p>
            <a:pPr lvl="0"/>
            <a:r>
              <a:rPr lang="en-GB" dirty="0"/>
              <a:t>Be able to reflect on the conflict and the differing viewpoints and how your final decision was a virtuous one in terms of integrity and neighbourliness</a:t>
            </a:r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94789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u="sng" dirty="0" smtClean="0"/>
              <a:t>Reflection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z="4400" dirty="0"/>
              <a:t>What was your final decision?</a:t>
            </a:r>
          </a:p>
          <a:p>
            <a:pPr lvl="0"/>
            <a:r>
              <a:rPr lang="en-GB" sz="4400" dirty="0"/>
              <a:t>How did you finally decide what to do?</a:t>
            </a:r>
          </a:p>
          <a:p>
            <a:pPr lvl="0"/>
            <a:r>
              <a:rPr lang="en-GB" sz="4400" dirty="0"/>
              <a:t>What made it a difficult decision?</a:t>
            </a:r>
          </a:p>
          <a:p>
            <a:pPr lvl="0"/>
            <a:r>
              <a:rPr lang="en-GB" sz="4400" dirty="0"/>
              <a:t>Who would be affected by your decision?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801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z="4400" dirty="0"/>
              <a:t>What do they think the actual final decision was? </a:t>
            </a:r>
          </a:p>
          <a:p>
            <a:pPr lvl="0"/>
            <a:r>
              <a:rPr lang="en-GB" sz="4400" dirty="0"/>
              <a:t>Why do they think this?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0980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u="sng" dirty="0" smtClean="0"/>
              <a:t>The actual decision was…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025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z="4000" dirty="0"/>
              <a:t>What are your thoughts on the final decision?</a:t>
            </a:r>
          </a:p>
          <a:p>
            <a:pPr lvl="0"/>
            <a:r>
              <a:rPr lang="en-GB" sz="4000" dirty="0"/>
              <a:t>Do you think it was a virtuous one based on the success criteria?</a:t>
            </a:r>
          </a:p>
          <a:p>
            <a:pPr lvl="0"/>
            <a:r>
              <a:rPr lang="en-GB" sz="4000" dirty="0"/>
              <a:t>What problems can you identify with the decision made?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899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u="sng" dirty="0" smtClean="0"/>
              <a:t>What did you learn?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z="3600" dirty="0"/>
              <a:t>What have you learnt about the process of making decisions?</a:t>
            </a:r>
          </a:p>
          <a:p>
            <a:pPr lvl="0"/>
            <a:r>
              <a:rPr lang="en-GB" sz="3600" dirty="0"/>
              <a:t>What do you need to do to improve your general decision making?</a:t>
            </a:r>
          </a:p>
          <a:p>
            <a:pPr lvl="0"/>
            <a:r>
              <a:rPr lang="en-GB" sz="3600" dirty="0"/>
              <a:t>Do you feel that learning about this conflict and the importance of making virtuous decision has been useful? Why?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0838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423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218</Words>
  <Application>Microsoft Office PowerPoint</Application>
  <PresentationFormat>Widescreen</PresentationFormat>
  <Paragraphs>20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LEARNING OBJECTIVES:   </vt:lpstr>
      <vt:lpstr>Reflection</vt:lpstr>
      <vt:lpstr>PowerPoint Presentation</vt:lpstr>
      <vt:lpstr>The actual decision was…</vt:lpstr>
      <vt:lpstr>PowerPoint Presentation</vt:lpstr>
      <vt:lpstr>What did you learn?</vt:lpstr>
      <vt:lpstr>PowerPoint Presentation</vt:lpstr>
    </vt:vector>
  </TitlesOfParts>
  <Company>LEARNING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Garcia, J</dc:creator>
  <cp:lastModifiedBy>Garcia, J</cp:lastModifiedBy>
  <cp:revision>16</cp:revision>
  <dcterms:created xsi:type="dcterms:W3CDTF">2015-08-21T12:02:36Z</dcterms:created>
  <dcterms:modified xsi:type="dcterms:W3CDTF">2015-11-06T00:51:27Z</dcterms:modified>
</cp:coreProperties>
</file>