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B8BCA-0786-47E3-982F-9616D7DC5B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E09BE2-C4B5-4DDD-A165-587ECCE250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737296-2E91-419D-ADC8-6CCA65FBE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2D25-8981-49F4-8856-38D4150E15DE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AE49B1-D195-4E79-B25D-D97B258F4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5D26B2-352D-4A98-9434-ECEC0B5C7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7B224-F75B-4BCC-8343-46304DB787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3847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423B0-A4E3-4323-8FBE-7E7B4B8FC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442B7A-0C1A-4887-AF76-853847D581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23A9B-3BD8-4250-B2E4-E09B47DCF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2D25-8981-49F4-8856-38D4150E15DE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FA610A-D147-4AA9-885A-5018E6E97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FF3ED9-427E-4013-A684-5D48AF46F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7B224-F75B-4BCC-8343-46304DB787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3155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212A76-1763-421B-8024-FB7731422E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A5991B-3D76-4BB1-AA3C-E15C683C4F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2EEEA6-FA06-4508-8E5D-F59CD94EE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2D25-8981-49F4-8856-38D4150E15DE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24D80B-3218-4886-979D-A1DB4B85D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B2F6D-9BD2-4EB2-9899-D5E491AA1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7B224-F75B-4BCC-8343-46304DB787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0006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54CF6-88EC-43C0-B4A6-12852A392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A0B968-1FA4-4806-93D1-81FBCC536D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0D6022-297E-4EB7-BA2F-60CCC6079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2D25-8981-49F4-8856-38D4150E15DE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B2F368-4253-40E7-8AC3-3092DBC05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8CC0D1-5969-41C8-AEA4-F9621779F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7B224-F75B-4BCC-8343-46304DB787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020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F8B3DD-6B36-4B61-AB7A-3F24BCD2B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B93F0B-066D-4AC3-A5F6-389ADB3531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3472E-4A82-450A-B7E7-C71296C5C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2D25-8981-49F4-8856-38D4150E15DE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DB21DB-68B1-41FD-9D0E-1EF1C6F93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208ED9-A7BC-4B72-96F9-45AD17E7F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7B224-F75B-4BCC-8343-46304DB787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8270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00796-93F2-4DFE-8EFD-FEBB9ACF8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C722F9-B8BF-440B-9D56-910AB47CA4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E51AF-9F2D-4CBF-B6DA-51CCB255BD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FC643B-6DB1-4064-841B-9FFE6B040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2D25-8981-49F4-8856-38D4150E15DE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2A0EE1-6031-4030-8F1D-19E6DB5BA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0E2973-3790-455F-8170-B0DFBD2D1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7B224-F75B-4BCC-8343-46304DB787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5213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A79A6-058D-4435-970F-A385A14F1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BE7210-FF44-42EB-889B-A438978990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B4956B-8492-44DE-9A1F-A29DBB0472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989B01-3AFE-4DDA-B5C0-EA19D5F5CB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FF6479-0B56-4446-A4EA-2C2FEAFF73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F767754-9A61-4DA7-9173-A1BE716D2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2D25-8981-49F4-8856-38D4150E15DE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5321D0F-A996-4E2C-A598-62AE57CC3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B72B8F-2427-4154-8C4C-5A810C0CA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7B224-F75B-4BCC-8343-46304DB787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4309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6889FF-D8EF-415D-948E-D71731439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57BC99-2828-4E3C-A0DB-4930297AF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2D25-8981-49F4-8856-38D4150E15DE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EDE1F2-ACA6-4F5B-B1F3-BF24CDB6F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DDBADD-9922-45FA-B3A1-2DE070529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7B224-F75B-4BCC-8343-46304DB787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7411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F9F34E6-66B1-49F0-A35C-EB9CA3B66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2D25-8981-49F4-8856-38D4150E15DE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43D15D-29B0-4CDF-AB97-C79E77CA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9579A8-23C6-4967-86E5-61B3437CD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7B224-F75B-4BCC-8343-46304DB787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6429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A73FC-3403-43D5-AE6F-EBD283E46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6B04F-488F-492B-94AE-8F39F4E7CF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1C748E-A741-4D84-9EE5-8B3D8A6F8D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8843B2-62EF-480D-8B0D-735088236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2D25-8981-49F4-8856-38D4150E15DE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80E6B5-8ABD-4105-A011-26ABBC33B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AF0262-A9AA-44E4-9F2A-320B693C8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7B224-F75B-4BCC-8343-46304DB787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372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FA433-5FAE-41BC-BC3D-2DD88FFE3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2406FF-420E-4444-B7A6-EF367AE1BA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E0C65A-1F79-419F-A225-9AF7E46C01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05AED0-7AB8-431E-A80E-C6B4639D32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2D25-8981-49F4-8856-38D4150E15DE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B3AC51-F866-4AFD-8C99-09674CD35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C851E2-AEBA-45EA-95AB-F89FF0B8D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7B224-F75B-4BCC-8343-46304DB787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4922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541D07-4F3A-47F9-9E67-6E203814B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9FEE60-059F-46F2-BE87-F514962FBC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3C8D9-CA2B-4023-8AA6-C038C359BE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FF2D25-8981-49F4-8856-38D4150E15DE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F28B8-9631-48FC-AA44-26716F8565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7B50D8-E00C-4A5F-A428-1A2D57814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7B224-F75B-4BCC-8343-46304DB787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4028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timeline&#10;&#10;Description automatically generated">
            <a:extLst>
              <a:ext uri="{FF2B5EF4-FFF2-40B4-BE49-F238E27FC236}">
                <a16:creationId xmlns:a16="http://schemas.microsoft.com/office/drawing/2014/main" id="{9953DBC8-F569-4DA3-AD93-28805970BA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268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9E75267E-7E06-4BBD-906E-4A59C5088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643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38274139-CE8F-430B-8EA6-A3E3B01616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603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timeline&#10;&#10;Description automatically generated">
            <a:extLst>
              <a:ext uri="{FF2B5EF4-FFF2-40B4-BE49-F238E27FC236}">
                <a16:creationId xmlns:a16="http://schemas.microsoft.com/office/drawing/2014/main" id="{9459137B-561F-46EF-9C6A-FB1751FE0B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962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1B12CA0F-2F40-44DA-AE24-CFCEA938CB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582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Liam Howard</dc:creator>
  <cp:lastModifiedBy>Ronnie Davidson</cp:lastModifiedBy>
  <cp:revision>5</cp:revision>
  <dcterms:created xsi:type="dcterms:W3CDTF">2020-11-11T11:43:12Z</dcterms:created>
  <dcterms:modified xsi:type="dcterms:W3CDTF">2020-12-01T16:56:58Z</dcterms:modified>
</cp:coreProperties>
</file>