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1" d="100"/>
          <a:sy n="41" d="100"/>
        </p:scale>
        <p:origin x="66" y="16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603F4-E251-40E7-ABA7-E3F96C334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A6B233-0027-45EE-8559-7D88ECA67E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43CD27-80E1-4E24-AEEC-584FBA113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1433B-57FE-496A-A7D6-3841C207A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83910-6D02-4B6C-8953-D798989C3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011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90933-63CA-4253-8A54-9D6427238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B4A003-C53D-4DFB-80D2-F15917879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B422-87AC-437E-AD0F-D452DB7F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F57F-56DD-4C6C-A892-8D7662B51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05D17-3997-49E3-BC23-0969600F3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37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5000FC-C622-44C2-BD24-CDF7850467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DED92-5D4B-4F42-8BD5-E3DEC1FD1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237F-F91E-403E-8F72-5A7A7B846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84ED-EC2D-44EC-8391-743B5E46C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19AD3-1A5C-4249-B575-A9A576B98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0174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9C017-8862-463B-A3CB-561D57C6A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D2A95-56B4-4C39-8BF7-A629D3D09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AAAF1-0093-4BFD-878E-92CD3A573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20307-70CC-4D47-A2DF-175224729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2D7AB-15A1-4DAF-9412-0140C710B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32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387D-523F-4975-92CF-96D7076EE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2DF063-EA2F-47D5-881C-974590BA6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6ED28-FE14-42A1-9FB6-88DAB892F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828B7-D4EE-44E6-B408-84D6AB9D2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75A2F-01FE-47CB-B53E-BAA880E84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94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061CB-CD50-4DF1-AF3E-7BDCB9229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45944-D9AB-45C4-B4A0-5E8D7F9356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0187F4-B79A-44FB-A48E-C004A1667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DD1F50-E704-424E-9649-A27B6C8BD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A1EB4-768E-4415-878D-A204E1008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9F74F-8B92-4DE7-8C2A-9696F209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044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57492-35FD-4B64-9901-C18AAC33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91A57C-DB2B-491A-9000-5087E2D19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5EC86B-78B5-436A-A09D-B219EE1D4C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7D8EE-5B78-44C6-B25B-6805AA0B2A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E6897C-C68C-4D5D-AFA8-7269AF68C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4FBB9B-5E71-41AC-8A56-7C1A1E6A1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9046C4-76B7-4069-BE34-21E530D8E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FFDFC5-1C6A-4B24-9CB6-BAA08FBF6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3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CA73B-B01F-4293-95DE-01A468231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87F59-CECB-47C9-A52F-3F04505A5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C891C8-62A5-4ED7-9FED-55158ACFC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D26360-BE76-4F9A-81E0-891C9A5B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45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3FC5D4-C788-498D-BB5D-C0F86D02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D00ADB-93D1-43C1-BABF-64A1FE0B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B24422-6281-4AD8-9CB7-7BEA156E3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5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956A4-71C9-4597-A2D3-7F8BCEF84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B4C44-76BC-410C-862D-8DF659E3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5E6000-3372-4800-A5E4-9603033090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4C037D-F188-48E4-B122-F3ABBB48D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77C91-98B2-4D7F-BCA6-D6AB68C1F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DAB2D5-5C87-4D18-B3AC-251D3B783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29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C99AB-BED2-4383-AD74-33595079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55D3A9-ED73-4119-A6B3-147EAFE703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AB289-1F19-48C7-8ADC-8B9A12FB76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5527A-42B9-43EF-8914-FEF0FDA1E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DE9FC4-F14D-44DE-A9E5-3ADF78C1E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AB042-1B47-4068-9A77-9CCACD0F8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48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68E2A0-8F19-4856-BE4B-B875EA46C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5A3D3-431C-46D2-87CF-268ECEA49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C30B0-FEA3-4A04-B38E-C69A205AF3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D3156-81F9-40E3-B3B8-D94E3D4879B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E22A8-DADE-45A1-9365-012A2588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A72A6-6C21-435F-9EC4-98F4B44C85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487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timeline&#10;&#10;Description automatically generated">
            <a:extLst>
              <a:ext uri="{FF2B5EF4-FFF2-40B4-BE49-F238E27FC236}">
                <a16:creationId xmlns:a16="http://schemas.microsoft.com/office/drawing/2014/main" id="{4AB70883-FB32-4EA6-9FAD-8825EFF3B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61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creenshot, businesscard&#10;&#10;Description automatically generated">
            <a:extLst>
              <a:ext uri="{FF2B5EF4-FFF2-40B4-BE49-F238E27FC236}">
                <a16:creationId xmlns:a16="http://schemas.microsoft.com/office/drawing/2014/main" id="{28AB1C6C-76E1-4436-9C03-3C5C46E38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0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32AB848-7BF0-461F-96C6-E1E2C69B2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98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8500A7E1-0968-44CF-8263-A85B3DDCD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75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B5864B90-2055-4609-B14B-F0A071AD4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66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Ronnie Davidson</dc:creator>
  <cp:lastModifiedBy>Ronnie Davidson</cp:lastModifiedBy>
  <cp:revision>6</cp:revision>
  <dcterms:created xsi:type="dcterms:W3CDTF">2020-11-30T13:51:05Z</dcterms:created>
  <dcterms:modified xsi:type="dcterms:W3CDTF">2020-12-01T16:58:19Z</dcterms:modified>
</cp:coreProperties>
</file>