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104-D2BD-46F8-9A18-43092ED1BD6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723B-2B8F-4BF6-9360-715990A83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21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104-D2BD-46F8-9A18-43092ED1BD6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723B-2B8F-4BF6-9360-715990A83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28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104-D2BD-46F8-9A18-43092ED1BD6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723B-2B8F-4BF6-9360-715990A83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38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104-D2BD-46F8-9A18-43092ED1BD6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723B-2B8F-4BF6-9360-715990A83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71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104-D2BD-46F8-9A18-43092ED1BD6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723B-2B8F-4BF6-9360-715990A83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5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104-D2BD-46F8-9A18-43092ED1BD6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723B-2B8F-4BF6-9360-715990A83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35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104-D2BD-46F8-9A18-43092ED1BD6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723B-2B8F-4BF6-9360-715990A83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79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104-D2BD-46F8-9A18-43092ED1BD6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723B-2B8F-4BF6-9360-715990A83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85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104-D2BD-46F8-9A18-43092ED1BD6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723B-2B8F-4BF6-9360-715990A83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18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104-D2BD-46F8-9A18-43092ED1BD6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723B-2B8F-4BF6-9360-715990A83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6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9104-D2BD-46F8-9A18-43092ED1BD6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723B-2B8F-4BF6-9360-715990A83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09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09104-D2BD-46F8-9A18-43092ED1BD6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4723B-2B8F-4BF6-9360-715990A83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1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808" y="1693826"/>
            <a:ext cx="9144000" cy="2387600"/>
          </a:xfrm>
        </p:spPr>
        <p:txBody>
          <a:bodyPr/>
          <a:lstStyle/>
          <a:p>
            <a:r>
              <a:rPr lang="en-GB" dirty="0" smtClean="0"/>
              <a:t>Who was Aristotle?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470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227" y="5448490"/>
            <a:ext cx="1971773" cy="1409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76" y="186602"/>
            <a:ext cx="4523624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4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770" y="6315709"/>
            <a:ext cx="3374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commons.wikimedia.org</a:t>
            </a:r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842" r="20769"/>
          <a:stretch/>
        </p:blipFill>
        <p:spPr>
          <a:xfrm>
            <a:off x="525563" y="1271407"/>
            <a:ext cx="1981966" cy="5044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071" y="5443605"/>
            <a:ext cx="1969179" cy="1414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05250" cy="1140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54625" y="167224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 smtClean="0">
                <a:latin typeface="+mj-lt"/>
              </a:rPr>
              <a:t>Look at this statue of Aristotle which you can visit in Greece. Write down:</a:t>
            </a:r>
          </a:p>
          <a:p>
            <a:r>
              <a:rPr lang="en-GB" sz="2800" dirty="0" smtClean="0">
                <a:latin typeface="+mj-lt"/>
              </a:rPr>
              <a:t>                            </a:t>
            </a:r>
          </a:p>
          <a:p>
            <a:r>
              <a:rPr lang="en-GB" sz="2800" dirty="0" smtClean="0">
                <a:latin typeface="+mj-lt"/>
              </a:rPr>
              <a:t> a) What you can see.</a:t>
            </a:r>
          </a:p>
          <a:p>
            <a:endParaRPr lang="en-GB" sz="2800" dirty="0" smtClean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 b) What you can infer about Aristotle.</a:t>
            </a:r>
          </a:p>
          <a:p>
            <a:endParaRPr lang="en-GB" sz="2800" dirty="0" smtClean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c) Questions you would like to ask about Aristotle.  </a:t>
            </a:r>
            <a:endParaRPr lang="en-GB" sz="28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013" y="43268"/>
            <a:ext cx="4523624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9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770" y="6315709"/>
            <a:ext cx="3374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commons.wikimedia.org</a:t>
            </a:r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842" r="20769"/>
          <a:stretch/>
        </p:blipFill>
        <p:spPr>
          <a:xfrm>
            <a:off x="525563" y="1271407"/>
            <a:ext cx="1981966" cy="5044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274" y="5443605"/>
            <a:ext cx="1969179" cy="1414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05250" cy="1140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40702" y="1352472"/>
            <a:ext cx="87110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+mj-lt"/>
              </a:rPr>
              <a:t>Use non fiction books or the Internet to find out more information about Aristotle.</a:t>
            </a:r>
          </a:p>
          <a:p>
            <a:endParaRPr lang="en-GB" sz="2800" dirty="0">
              <a:latin typeface="+mj-lt"/>
            </a:endParaRPr>
          </a:p>
          <a:p>
            <a:endParaRPr lang="en-GB" sz="2800" dirty="0" smtClean="0">
              <a:latin typeface="+mj-lt"/>
            </a:endParaRPr>
          </a:p>
          <a:p>
            <a:endParaRPr lang="en-GB" sz="2800" dirty="0">
              <a:latin typeface="+mj-lt"/>
            </a:endParaRPr>
          </a:p>
          <a:p>
            <a:endParaRPr lang="en-GB" sz="2800" dirty="0" smtClean="0">
              <a:latin typeface="+mj-lt"/>
            </a:endParaRPr>
          </a:p>
          <a:p>
            <a:endParaRPr lang="en-GB" sz="28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88212" y="638926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 	</a:t>
            </a:r>
          </a:p>
          <a:p>
            <a:r>
              <a:rPr lang="en-GB" dirty="0" smtClean="0"/>
              <a:t> 	 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 	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1626" y="29428"/>
            <a:ext cx="4523624" cy="1097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0702" y="3047260"/>
            <a:ext cx="7670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Can you put the following events in his life in chronological order?</a:t>
            </a:r>
          </a:p>
          <a:p>
            <a:r>
              <a:rPr lang="en-GB" sz="2800" dirty="0">
                <a:latin typeface="+mj-lt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1717" y="4266984"/>
            <a:ext cx="7081721" cy="176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4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071" y="5443605"/>
            <a:ext cx="1969179" cy="1414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095"/>
            <a:ext cx="12205250" cy="11406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88212" y="638926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 	</a:t>
            </a:r>
          </a:p>
          <a:p>
            <a:r>
              <a:rPr lang="en-GB" dirty="0" smtClean="0"/>
              <a:t> 	 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 	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42507" y="1198124"/>
            <a:ext cx="113278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+mj-lt"/>
              </a:rPr>
              <a:t>Look at some of Aristotle’s ideas. Can you sort them into groups of ideas about similar things?  Which idea do you think is the most/least significant? Why?</a:t>
            </a:r>
            <a:endParaRPr lang="en-GB" sz="2800" dirty="0">
              <a:latin typeface="+mj-lt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3171431" y="5179097"/>
            <a:ext cx="3028950" cy="1543050"/>
          </a:xfrm>
          <a:prstGeom prst="cloudCallou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explained why earthquakes, volcanoes and evaporation happen (but he has since been proven wrong).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342507" y="2842873"/>
            <a:ext cx="2828925" cy="1190625"/>
          </a:xfrm>
          <a:prstGeom prst="cloudCallou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Animals can be put into different groups based on their characteristics. 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8868967" y="3677355"/>
            <a:ext cx="2857500" cy="1304925"/>
          </a:xfrm>
          <a:prstGeom prst="cloudCallou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Animals’ bodies are adapted to their environment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webbed feet help ducks to swim.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3489980" y="2410530"/>
            <a:ext cx="2828925" cy="1266825"/>
          </a:xfrm>
          <a:prstGeom prst="cloudCallou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aim of human life is to develop virtues which help you to do the right thing at the right time.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1756969" y="3944550"/>
            <a:ext cx="2828925" cy="1190625"/>
          </a:xfrm>
          <a:prstGeom prst="cloudCallou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Bigger animals have less offspring.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200097" y="5355310"/>
            <a:ext cx="2828925" cy="1190625"/>
          </a:xfrm>
          <a:prstGeom prst="cloudCallou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Earth is round.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312968" y="3883680"/>
            <a:ext cx="2828925" cy="1190625"/>
          </a:xfrm>
          <a:prstGeom prst="cloudCallou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five elements that make up everything: earth, fire, water, air and aether. 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6998574" y="2401500"/>
            <a:ext cx="2828925" cy="1190625"/>
          </a:xfrm>
          <a:prstGeom prst="cloudCallou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Humans are unique because they can reason and use logic (unlike animals). 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6839632" y="5163716"/>
            <a:ext cx="2924175" cy="1543050"/>
          </a:xfrm>
          <a:prstGeom prst="cloudCallou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should find out about things but observing them carefully and not just thinking about them.  We should test out ideas.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626" y="-33522"/>
            <a:ext cx="4523624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6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770" y="6315709"/>
            <a:ext cx="3374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commons.wikimedia.org</a:t>
            </a:r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842" r="20769"/>
          <a:stretch/>
        </p:blipFill>
        <p:spPr>
          <a:xfrm>
            <a:off x="525563" y="1271407"/>
            <a:ext cx="1981966" cy="5044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821" y="5443605"/>
            <a:ext cx="1969179" cy="1414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05250" cy="1140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0612" y="2501801"/>
            <a:ext cx="8323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+mj-lt"/>
              </a:rPr>
              <a:t>Thinking about what you have learned, what 3 words would you use to describe Aristotle?</a:t>
            </a:r>
          </a:p>
          <a:p>
            <a:endParaRPr lang="en-GB" sz="2800" dirty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Why have you chosen those words?</a:t>
            </a:r>
            <a:endParaRPr lang="en-GB" sz="28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963" y="51614"/>
            <a:ext cx="4523624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294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Who was Aristotle?</vt:lpstr>
      <vt:lpstr>PowerPoint Presentation</vt:lpstr>
      <vt:lpstr>PowerPoint Presentation</vt:lpstr>
      <vt:lpstr>PowerPoint Presentation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(School of Education)</dc:creator>
  <cp:lastModifiedBy>byrnejy</cp:lastModifiedBy>
  <cp:revision>12</cp:revision>
  <dcterms:created xsi:type="dcterms:W3CDTF">2019-06-05T07:48:42Z</dcterms:created>
  <dcterms:modified xsi:type="dcterms:W3CDTF">2020-06-09T12:40:37Z</dcterms:modified>
</cp:coreProperties>
</file>