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1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62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4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08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5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1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9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1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00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2D17E-F333-4D8E-ADAD-63ABFD0EDD56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53F8A-2713-4C84-9DDC-BA9F85B07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412" y="1360488"/>
            <a:ext cx="9144000" cy="2387600"/>
          </a:xfrm>
        </p:spPr>
        <p:txBody>
          <a:bodyPr/>
          <a:lstStyle/>
          <a:p>
            <a:r>
              <a:rPr lang="en-GB" dirty="0" smtClean="0"/>
              <a:t>What is a good life?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095"/>
            <a:ext cx="12205250" cy="114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32" y="5443605"/>
            <a:ext cx="1969179" cy="141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938" y="0"/>
            <a:ext cx="452362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1321" y="751150"/>
            <a:ext cx="9144000" cy="3819214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/>
              <a:t>Can you think of someone that you think has led a good life? 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Why do you think their life was good? </a:t>
            </a:r>
            <a:br>
              <a:rPr lang="en-GB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Did it happen by accident or were there specific decisions/actions that led to a good life? 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095"/>
            <a:ext cx="12205250" cy="114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089" y="5416609"/>
            <a:ext cx="1969179" cy="14143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91840"/>
            <a:ext cx="2236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Images: </a:t>
            </a:r>
            <a:r>
              <a:rPr lang="en-GB" sz="1200" dirty="0" smtClean="0"/>
              <a:t>commons.wikipedia.org</a:t>
            </a:r>
            <a:endParaRPr lang="en-GB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76" y="1169793"/>
            <a:ext cx="1023686" cy="1366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76" y="2838305"/>
            <a:ext cx="1237531" cy="1573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371" y="4806028"/>
            <a:ext cx="1105101" cy="1659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9597" y="1169793"/>
            <a:ext cx="967129" cy="1409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8354" y="2917268"/>
            <a:ext cx="1032648" cy="1493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615" y="4898568"/>
            <a:ext cx="1215257" cy="1474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987" y="-25048"/>
            <a:ext cx="452362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3285434"/>
            <a:ext cx="9144000" cy="603818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dirty="0" smtClean="0"/>
              <a:t>How important are the following things to you for a good life?</a:t>
            </a:r>
            <a:br>
              <a:rPr lang="en-GB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a) Making a lot of money</a:t>
            </a:r>
            <a:br>
              <a:rPr lang="en-GB" sz="2800" dirty="0" smtClean="0"/>
            </a:br>
            <a:r>
              <a:rPr lang="en-GB" sz="2800" dirty="0" smtClean="0"/>
              <a:t>b) Having a family</a:t>
            </a:r>
            <a:br>
              <a:rPr lang="en-GB" sz="2800" dirty="0" smtClean="0"/>
            </a:br>
            <a:r>
              <a:rPr lang="en-GB" sz="2800" dirty="0" smtClean="0"/>
              <a:t>c) Having friends</a:t>
            </a:r>
            <a:br>
              <a:rPr lang="en-GB" sz="2800" dirty="0" smtClean="0"/>
            </a:br>
            <a:r>
              <a:rPr lang="en-GB" sz="2800" dirty="0" smtClean="0"/>
              <a:t>d) Being influential/important </a:t>
            </a:r>
            <a:br>
              <a:rPr lang="en-GB" sz="2800" dirty="0" smtClean="0"/>
            </a:br>
            <a:r>
              <a:rPr lang="en-GB" sz="2800" dirty="0" smtClean="0"/>
              <a:t>e) Having lots of fun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095"/>
            <a:ext cx="12205250" cy="114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32" y="5443605"/>
            <a:ext cx="1969179" cy="141439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33003" y="4628639"/>
            <a:ext cx="1047231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3003" y="4628639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105321" y="4628639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556" y="4626802"/>
            <a:ext cx="164606" cy="4633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449" y="5066603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Very important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991100" y="501250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Quite important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366444" y="5012503"/>
            <a:ext cx="1527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Not important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937" y="-51827"/>
            <a:ext cx="452362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3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019" y="1418534"/>
            <a:ext cx="11823211" cy="603818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dirty="0" smtClean="0"/>
              <a:t>Philosophers have been discussing how to live a good life for thousands of years and have some very different ideas!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095"/>
            <a:ext cx="12205250" cy="114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71" y="5425453"/>
            <a:ext cx="1969179" cy="141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2238375"/>
            <a:ext cx="20955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775" y="6496050"/>
            <a:ext cx="2857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Images: commons. wikipedia.org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66975" y="2362529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Albert Camus is an existentialist. He believes that you make your own life good by choosing to do things that you think are meaningful.  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37415"/>
          <a:stretch/>
        </p:blipFill>
        <p:spPr>
          <a:xfrm>
            <a:off x="8486775" y="2280408"/>
            <a:ext cx="1552575" cy="24725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120732" y="2296438"/>
            <a:ext cx="198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Aristotle believes that a good life is one in which you practice and show good character traits (virtues) e.g. generosity, courage and kindness.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557" y="2341324"/>
            <a:ext cx="1838325" cy="24955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49264" y="2341324"/>
            <a:ext cx="1827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Jeremy Bentham is a utilitarian. He believes that a good life is one which has the maximum pleasure and the minimum pain.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538" y="-73462"/>
            <a:ext cx="452362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721" y="2363861"/>
            <a:ext cx="11823211" cy="603818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/>
              <a:t>Complete the sentence for yourself: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My life will be a good life if…..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095"/>
            <a:ext cx="12205250" cy="114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21" y="5443605"/>
            <a:ext cx="1969179" cy="141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402" y="-47640"/>
            <a:ext cx="452362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225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What is a good life?</vt:lpstr>
      <vt:lpstr>Can you think of someone that you think has led a good life?   Why do you think their life was good?   Did it happen by accident or were there specific decisions/actions that led to a good life? </vt:lpstr>
      <vt:lpstr>How important are the following things to you for a good life?  a) Making a lot of money b) Having a family c) Having friends d) Being influential/important  e) Having lots of fun</vt:lpstr>
      <vt:lpstr>Philosophers have been discussing how to live a good life for thousands of years and have some very different ideas!</vt:lpstr>
      <vt:lpstr>Complete the sentence for yourself:  My life will be a good life if…..</vt:lpstr>
    </vt:vector>
  </TitlesOfParts>
  <Company>UoB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‘good’ life?</dc:title>
  <dc:creator>Rachael Hunter (School of Education)</dc:creator>
  <cp:lastModifiedBy>byrnejy</cp:lastModifiedBy>
  <cp:revision>22</cp:revision>
  <dcterms:created xsi:type="dcterms:W3CDTF">2019-06-05T10:03:51Z</dcterms:created>
  <dcterms:modified xsi:type="dcterms:W3CDTF">2020-06-09T12:42:22Z</dcterms:modified>
</cp:coreProperties>
</file>