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7" r:id="rId2"/>
    <p:sldId id="295" r:id="rId3"/>
    <p:sldId id="298" r:id="rId4"/>
    <p:sldId id="299" r:id="rId5"/>
    <p:sldId id="312" r:id="rId6"/>
    <p:sldId id="293" r:id="rId7"/>
    <p:sldId id="294" r:id="rId8"/>
    <p:sldId id="309" r:id="rId9"/>
    <p:sldId id="296" r:id="rId10"/>
    <p:sldId id="307" r:id="rId11"/>
    <p:sldId id="311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AAFC-0D7C-4493-BE19-167A22763B73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44AD3-6A7A-4E88-A0F4-CF65F358E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97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1F0D-6D10-4450-AC4D-B6C598520325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E4E65-2C31-44D8-94E0-690228205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0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1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46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13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5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7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81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1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8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0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4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cef.org/french/videoaudio/haiti_61288.html" TargetMode="External"/><Relationship Id="rId2" Type="http://schemas.openxmlformats.org/officeDocument/2006/relationships/hyperlink" Target="https://www.youtube.com/watch?v=8oNtmlvx2hk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7571" y="301997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u="sng" dirty="0" err="1" smtClean="0">
                <a:latin typeface="Comic Sans MS" panose="030F0702030302020204" pitchFamily="66" charset="0"/>
              </a:rPr>
              <a:t>Haïti</a:t>
            </a:r>
            <a:endParaRPr lang="en-GB" sz="4400" u="sng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41127" y="1109559"/>
            <a:ext cx="766834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i="1" dirty="0" smtClean="0">
                <a:latin typeface="Comic Sans MS" panose="030F0702030302020204" pitchFamily="66" charset="0"/>
              </a:rPr>
              <a:t>LO:	to describe Haiti.</a:t>
            </a:r>
          </a:p>
          <a:p>
            <a:r>
              <a:rPr lang="en-GB" sz="2500" i="1" dirty="0">
                <a:latin typeface="Comic Sans MS" panose="030F0702030302020204" pitchFamily="66" charset="0"/>
              </a:rPr>
              <a:t>	</a:t>
            </a:r>
            <a:r>
              <a:rPr lang="en-GB" sz="2500" i="1" dirty="0" smtClean="0">
                <a:latin typeface="Comic Sans MS" panose="030F0702030302020204" pitchFamily="66" charset="0"/>
              </a:rPr>
              <a:t>to learn about what happened there in 2010.  </a:t>
            </a:r>
          </a:p>
          <a:p>
            <a:r>
              <a:rPr lang="en-GB" sz="2500" i="1" dirty="0">
                <a:latin typeface="Comic Sans MS" panose="030F0702030302020204" pitchFamily="66" charset="0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5260" y="63470"/>
            <a:ext cx="62646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500" u="sng" dirty="0" smtClean="0">
                <a:latin typeface="Comic Sans MS" panose="030F0702030302020204" pitchFamily="66" charset="0"/>
              </a:rPr>
              <a:t>mardi le vingt-neuf septembre 2015</a:t>
            </a:r>
            <a:endParaRPr lang="fr-FR" sz="2500" u="sng" dirty="0">
              <a:latin typeface="Comic Sans MS" panose="030F0702030302020204" pitchFamily="66" charset="0"/>
            </a:endParaRPr>
          </a:p>
        </p:txBody>
      </p:sp>
      <p:pic>
        <p:nvPicPr>
          <p:cNvPr id="5" name="Picture 2" descr="http://www.smores-intl.org/resources/NewH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274" y="2173624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a.abcnews.com/images/ABC_Univision/gty_haiti_wma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50" y="2574020"/>
            <a:ext cx="3328400" cy="18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yogaventures.org/yogaLisa_wordPress/wp-content/uploads/2013/01/jacmelplagu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12" y="4195324"/>
            <a:ext cx="3938839" cy="256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www.worldatlas.com/img/areamap/695e20dae263c22e95c47ab8c0d212cc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78" y="4504290"/>
            <a:ext cx="3103739" cy="228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618" y="1935097"/>
            <a:ext cx="6656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u="sng" dirty="0" err="1" smtClean="0">
                <a:latin typeface="Comic Sans MS" panose="030F0702030302020204" pitchFamily="66" charset="0"/>
              </a:rPr>
              <a:t>Haïti</a:t>
            </a:r>
            <a:r>
              <a:rPr lang="en-GB" sz="2500" u="sng" dirty="0" smtClean="0">
                <a:latin typeface="Comic Sans MS" panose="030F0702030302020204" pitchFamily="66" charset="0"/>
              </a:rPr>
              <a:t> –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qu’est-ce</a:t>
            </a:r>
            <a:r>
              <a:rPr lang="en-GB" sz="2500" u="sng" dirty="0" smtClean="0">
                <a:latin typeface="Comic Sans MS" panose="030F0702030302020204" pitchFamily="66" charset="0"/>
              </a:rPr>
              <a:t>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que</a:t>
            </a:r>
            <a:r>
              <a:rPr lang="en-GB" sz="2500" u="sng" dirty="0" smtClean="0">
                <a:latin typeface="Comic Sans MS" panose="030F0702030302020204" pitchFamily="66" charset="0"/>
              </a:rPr>
              <a:t>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vous</a:t>
            </a:r>
            <a:r>
              <a:rPr lang="en-GB" sz="2500" u="sng" dirty="0" smtClean="0">
                <a:latin typeface="Comic Sans MS" panose="030F0702030302020204" pitchFamily="66" charset="0"/>
              </a:rPr>
              <a:t> </a:t>
            </a:r>
            <a:r>
              <a:rPr lang="en-GB" sz="2500" u="sng" dirty="0" err="1" smtClean="0">
                <a:latin typeface="Comic Sans MS" panose="030F0702030302020204" pitchFamily="66" charset="0"/>
              </a:rPr>
              <a:t>pensez</a:t>
            </a:r>
            <a:r>
              <a:rPr lang="en-GB" sz="2500" u="sng" dirty="0" smtClean="0">
                <a:latin typeface="Comic Sans MS" panose="030F0702030302020204" pitchFamily="66" charset="0"/>
              </a:rPr>
              <a:t>?</a:t>
            </a:r>
            <a:endParaRPr lang="en-GB" sz="2500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16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1369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u="sng" dirty="0" smtClean="0">
                <a:latin typeface="Comic Sans MS" panose="030F0702030302020204" pitchFamily="66" charset="0"/>
              </a:rPr>
              <a:t>Le Tremblement de Terre de 2010</a:t>
            </a:r>
          </a:p>
          <a:p>
            <a:endParaRPr lang="fr-FR" sz="2600" u="sng" dirty="0" smtClean="0">
              <a:latin typeface="Comic Sans MS" panose="030F0702030302020204" pitchFamily="66" charset="0"/>
            </a:endParaRPr>
          </a:p>
          <a:p>
            <a:r>
              <a:rPr lang="fr-FR" sz="2600" dirty="0" smtClean="0">
                <a:latin typeface="Comic Sans MS" panose="030F0702030302020204" pitchFamily="66" charset="0"/>
              </a:rPr>
              <a:t>En 2010, il y avait un grand tremblement de terre. Plus de 200,000 personnes sont mort et le pays souffre toujours. </a:t>
            </a:r>
            <a:endParaRPr lang="fr-FR" sz="2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8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5689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>
                <a:latin typeface="Comic Sans MS" panose="030F0702030302020204" pitchFamily="66" charset="0"/>
              </a:rPr>
              <a:t>Alors, comment as-tu montré les qualités aujourd’hui?</a:t>
            </a:r>
          </a:p>
          <a:p>
            <a:endParaRPr lang="en-GB" sz="2600" dirty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Comic Sans MS" panose="030F0702030302020204" pitchFamily="66" charset="0"/>
              </a:rPr>
              <a:t>Curiosity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Comic Sans MS" panose="030F0702030302020204" pitchFamily="66" charset="0"/>
              </a:rPr>
              <a:t>Respect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Comic Sans MS" panose="030F0702030302020204" pitchFamily="66" charset="0"/>
              </a:rPr>
              <a:t>Tolerance</a:t>
            </a:r>
            <a:endParaRPr lang="en-GB" sz="2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9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4032448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Une colonie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La capitale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La population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Le climat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La religion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Le président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Le PIB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L’espérance de vie</a:t>
            </a: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fr-FR" sz="2500" dirty="0">
              <a:latin typeface="Comic Sans MS" panose="030F0702030302020204" pitchFamily="66" charset="0"/>
            </a:endParaRPr>
          </a:p>
        </p:txBody>
      </p:sp>
      <p:sp>
        <p:nvSpPr>
          <p:cNvPr id="3" name="Cloud 2"/>
          <p:cNvSpPr/>
          <p:nvPr/>
        </p:nvSpPr>
        <p:spPr>
          <a:xfrm>
            <a:off x="4139952" y="476672"/>
            <a:ext cx="3168352" cy="1728192"/>
          </a:xfrm>
          <a:prstGeom prst="clou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Comment </a:t>
            </a:r>
            <a:r>
              <a:rPr lang="en-GB" sz="26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dit</a:t>
            </a:r>
            <a:r>
              <a:rPr lang="en-GB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-on en </a:t>
            </a:r>
            <a:r>
              <a:rPr lang="en-GB" sz="26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anglais</a:t>
            </a:r>
            <a:r>
              <a:rPr lang="en-GB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?</a:t>
            </a:r>
            <a:endParaRPr lang="en-GB" sz="2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068960"/>
            <a:ext cx="4104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Ext: Can you add any more words to describe a country? </a:t>
            </a:r>
            <a:endParaRPr lang="en-GB" sz="26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62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476" y="274638"/>
            <a:ext cx="8229600" cy="1143000"/>
          </a:xfrm>
        </p:spPr>
        <p:txBody>
          <a:bodyPr/>
          <a:lstStyle/>
          <a:p>
            <a:r>
              <a:rPr lang="fr-FR" u="sng" dirty="0">
                <a:solidFill>
                  <a:srgbClr val="0000FF"/>
                </a:solidFill>
                <a:latin typeface="Comic Sans MS"/>
                <a:cs typeface="Comic Sans MS"/>
              </a:rPr>
              <a:t>l</a:t>
            </a:r>
            <a:r>
              <a:rPr lang="fr-FR" u="sng" dirty="0" smtClean="0">
                <a:solidFill>
                  <a:srgbClr val="0000FF"/>
                </a:solidFill>
                <a:latin typeface="Comic Sans MS"/>
                <a:cs typeface="Comic Sans MS"/>
              </a:rPr>
              <a:t>undi, le 12 novembre</a:t>
            </a:r>
            <a:endParaRPr lang="fr-FR" u="sng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976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fr-FR" dirty="0" smtClean="0">
              <a:latin typeface="Comic Sans MS"/>
              <a:cs typeface="Comic Sans MS"/>
            </a:endParaRPr>
          </a:p>
          <a:p>
            <a:r>
              <a:rPr lang="fr-FR" dirty="0" smtClean="0">
                <a:latin typeface="Comic Sans MS"/>
                <a:cs typeface="Comic Sans MS"/>
              </a:rPr>
              <a:t>In pairs</a:t>
            </a:r>
          </a:p>
          <a:p>
            <a:r>
              <a:rPr lang="fr-FR" dirty="0" err="1" smtClean="0">
                <a:latin typeface="Comic Sans MS"/>
                <a:cs typeface="Comic Sans MS"/>
              </a:rPr>
              <a:t>Try</a:t>
            </a:r>
            <a:r>
              <a:rPr lang="fr-FR" dirty="0" smtClean="0">
                <a:latin typeface="Comic Sans MS"/>
                <a:cs typeface="Comic Sans MS"/>
              </a:rPr>
              <a:t> to </a:t>
            </a:r>
            <a:r>
              <a:rPr lang="fr-FR" dirty="0" err="1" smtClean="0">
                <a:latin typeface="Comic Sans MS"/>
                <a:cs typeface="Comic Sans MS"/>
              </a:rPr>
              <a:t>work</a:t>
            </a:r>
            <a:r>
              <a:rPr lang="fr-FR" dirty="0" smtClean="0">
                <a:latin typeface="Comic Sans MS"/>
                <a:cs typeface="Comic Sans MS"/>
              </a:rPr>
              <a:t> out </a:t>
            </a:r>
            <a:r>
              <a:rPr lang="fr-FR" dirty="0" err="1" smtClean="0">
                <a:latin typeface="Comic Sans MS"/>
                <a:cs typeface="Comic Sans MS"/>
              </a:rPr>
              <a:t>what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your</a:t>
            </a:r>
            <a:r>
              <a:rPr lang="fr-FR" dirty="0" smtClean="0">
                <a:latin typeface="Comic Sans MS"/>
                <a:cs typeface="Comic Sans MS"/>
              </a:rPr>
              <a:t> French </a:t>
            </a:r>
            <a:r>
              <a:rPr lang="fr-FR" dirty="0" err="1" smtClean="0">
                <a:latin typeface="Comic Sans MS"/>
                <a:cs typeface="Comic Sans MS"/>
              </a:rPr>
              <a:t>paragraph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means</a:t>
            </a:r>
            <a:endParaRPr lang="fr-FR" dirty="0" smtClean="0">
              <a:latin typeface="Comic Sans MS"/>
              <a:cs typeface="Comic Sans MS"/>
            </a:endParaRPr>
          </a:p>
          <a:p>
            <a:r>
              <a:rPr lang="fr-FR" dirty="0" smtClean="0">
                <a:latin typeface="Comic Sans MS"/>
                <a:cs typeface="Comic Sans MS"/>
              </a:rPr>
              <a:t>Use </a:t>
            </a:r>
            <a:r>
              <a:rPr lang="fr-FR" dirty="0" err="1" smtClean="0">
                <a:latin typeface="Comic Sans MS"/>
                <a:cs typeface="Comic Sans MS"/>
              </a:rPr>
              <a:t>dictionaries</a:t>
            </a:r>
            <a:r>
              <a:rPr lang="fr-FR" dirty="0" smtClean="0">
                <a:latin typeface="Comic Sans MS"/>
                <a:cs typeface="Comic Sans MS"/>
              </a:rPr>
              <a:t> to help</a:t>
            </a:r>
          </a:p>
          <a:p>
            <a:endParaRPr lang="fr-FR" dirty="0" smtClean="0">
              <a:latin typeface="Comic Sans MS"/>
              <a:cs typeface="Comic Sans MS"/>
            </a:endParaRPr>
          </a:p>
          <a:p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You </a:t>
            </a:r>
            <a:r>
              <a:rPr lang="fr-FR" b="1" u="sng" dirty="0" smtClean="0">
                <a:solidFill>
                  <a:srgbClr val="FF0000"/>
                </a:solidFill>
                <a:latin typeface="Comic Sans MS"/>
                <a:cs typeface="Comic Sans MS"/>
              </a:rPr>
              <a:t>EACH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need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to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write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down </a:t>
            </a:r>
            <a:r>
              <a:rPr lang="fr-FR" b="1" u="sng" dirty="0" smtClean="0">
                <a:solidFill>
                  <a:srgbClr val="FF0000"/>
                </a:solidFill>
                <a:latin typeface="Comic Sans MS"/>
                <a:cs typeface="Comic Sans MS"/>
              </a:rPr>
              <a:t>IN ENGLISH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what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you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think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it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is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saying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(on the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paper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provided</a:t>
            </a:r>
            <a:r>
              <a:rPr lang="fr-FR" dirty="0" smtClean="0">
                <a:solidFill>
                  <a:srgbClr val="FF0000"/>
                </a:solidFill>
                <a:latin typeface="Comic Sans MS"/>
                <a:cs typeface="Comic Sans MS"/>
              </a:rPr>
              <a:t>)</a:t>
            </a:r>
          </a:p>
          <a:p>
            <a:endParaRPr lang="fr-FR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</a:rPr>
              <a:t>You have </a:t>
            </a:r>
            <a:r>
              <a:rPr lang="fr-FR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only</a:t>
            </a:r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fr-F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10 minutes </a:t>
            </a:r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</a:rPr>
              <a:t>to do </a:t>
            </a:r>
            <a:r>
              <a:rPr lang="fr-FR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this</a:t>
            </a:r>
            <a:r>
              <a:rPr lang="fr-FR" dirty="0" smtClean="0">
                <a:solidFill>
                  <a:srgbClr val="0000FF"/>
                </a:solidFill>
                <a:latin typeface="Comic Sans MS"/>
                <a:cs typeface="Comic Sans MS"/>
              </a:rPr>
              <a:t>!</a:t>
            </a:r>
            <a:endParaRPr lang="fr-FR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59982" y="274638"/>
            <a:ext cx="6639744" cy="1143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Soyons</a:t>
            </a:r>
            <a:r>
              <a:rPr kumimoji="0" lang="en-GB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 </a:t>
            </a:r>
            <a:r>
              <a:rPr kumimoji="0" lang="en-GB" sz="4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détectives</a:t>
            </a:r>
            <a:r>
              <a:rPr kumimoji="0" lang="en-GB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!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+mj-ea"/>
              <a:cs typeface="+mj-cs"/>
            </a:endParaRPr>
          </a:p>
        </p:txBody>
      </p:sp>
      <p:pic>
        <p:nvPicPr>
          <p:cNvPr id="5" name="Picture 2" descr="http://www.uen.org/utahlink/tours/loadimg.cgi?p=/tour/24207/24207detectiv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06" y="30758"/>
            <a:ext cx="1540307" cy="160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5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653" y="159926"/>
            <a:ext cx="8229600" cy="2213373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>
                <a:latin typeface="Comic Sans MS"/>
                <a:cs typeface="Comic Sans MS"/>
              </a:rPr>
              <a:t>Swap </a:t>
            </a:r>
            <a:r>
              <a:rPr lang="fr-FR" b="1" dirty="0" err="1" smtClean="0">
                <a:latin typeface="Comic Sans MS"/>
                <a:cs typeface="Comic Sans MS"/>
              </a:rPr>
              <a:t>partners</a:t>
            </a:r>
            <a:r>
              <a:rPr lang="fr-FR" b="1" dirty="0" smtClean="0">
                <a:latin typeface="Comic Sans MS"/>
                <a:cs typeface="Comic Sans MS"/>
              </a:rPr>
              <a:t> </a:t>
            </a:r>
            <a:r>
              <a:rPr lang="fr-FR" b="1" dirty="0" err="1" smtClean="0">
                <a:latin typeface="Comic Sans MS"/>
                <a:cs typeface="Comic Sans MS"/>
              </a:rPr>
              <a:t>with</a:t>
            </a:r>
            <a:r>
              <a:rPr lang="fr-FR" b="1" dirty="0" smtClean="0">
                <a:latin typeface="Comic Sans MS"/>
                <a:cs typeface="Comic Sans MS"/>
              </a:rPr>
              <a:t> the pair </a:t>
            </a:r>
            <a:r>
              <a:rPr lang="fr-FR" b="1" dirty="0" err="1" smtClean="0">
                <a:latin typeface="Comic Sans MS"/>
                <a:cs typeface="Comic Sans MS"/>
              </a:rPr>
              <a:t>next</a:t>
            </a:r>
            <a:r>
              <a:rPr lang="fr-FR" b="1" dirty="0" smtClean="0">
                <a:latin typeface="Comic Sans MS"/>
                <a:cs typeface="Comic Sans MS"/>
              </a:rPr>
              <a:t> to </a:t>
            </a:r>
            <a:r>
              <a:rPr lang="fr-FR" b="1" dirty="0" err="1" smtClean="0">
                <a:latin typeface="Comic Sans MS"/>
                <a:cs typeface="Comic Sans MS"/>
              </a:rPr>
              <a:t>you</a:t>
            </a:r>
            <a:endParaRPr lang="fr-FR" b="1" dirty="0" smtClean="0">
              <a:latin typeface="Comic Sans MS"/>
              <a:cs typeface="Comic Sans MS"/>
            </a:endParaRPr>
          </a:p>
          <a:p>
            <a:r>
              <a:rPr lang="fr-FR" b="1" dirty="0" err="1" smtClean="0">
                <a:latin typeface="Comic Sans MS"/>
                <a:cs typeface="Comic Sans MS"/>
              </a:rPr>
              <a:t>Take</a:t>
            </a:r>
            <a:r>
              <a:rPr lang="fr-FR" b="1" dirty="0" smtClean="0">
                <a:latin typeface="Comic Sans MS"/>
                <a:cs typeface="Comic Sans MS"/>
              </a:rPr>
              <a:t> </a:t>
            </a:r>
            <a:r>
              <a:rPr lang="fr-FR" b="1" dirty="0" err="1" smtClean="0">
                <a:latin typeface="Comic Sans MS"/>
                <a:cs typeface="Comic Sans MS"/>
              </a:rPr>
              <a:t>your</a:t>
            </a:r>
            <a:r>
              <a:rPr lang="fr-FR" b="1" dirty="0" smtClean="0">
                <a:latin typeface="Comic Sans MS"/>
                <a:cs typeface="Comic Sans MS"/>
              </a:rPr>
              <a:t> </a:t>
            </a:r>
            <a:r>
              <a:rPr lang="fr-FR" b="1" dirty="0" err="1" smtClean="0">
                <a:latin typeface="Comic Sans MS"/>
                <a:cs typeface="Comic Sans MS"/>
              </a:rPr>
              <a:t>explanation</a:t>
            </a:r>
            <a:r>
              <a:rPr lang="fr-FR" b="1" dirty="0" smtClean="0">
                <a:latin typeface="Comic Sans MS"/>
                <a:cs typeface="Comic Sans MS"/>
              </a:rPr>
              <a:t> </a:t>
            </a:r>
            <a:r>
              <a:rPr lang="fr-FR" b="1" dirty="0" err="1" smtClean="0">
                <a:latin typeface="Comic Sans MS"/>
                <a:cs typeface="Comic Sans MS"/>
              </a:rPr>
              <a:t>with</a:t>
            </a:r>
            <a:r>
              <a:rPr lang="fr-FR" b="1" dirty="0" smtClean="0">
                <a:latin typeface="Comic Sans MS"/>
                <a:cs typeface="Comic Sans MS"/>
              </a:rPr>
              <a:t> </a:t>
            </a:r>
            <a:r>
              <a:rPr lang="fr-FR" b="1" dirty="0" err="1" smtClean="0">
                <a:latin typeface="Comic Sans MS"/>
                <a:cs typeface="Comic Sans MS"/>
              </a:rPr>
              <a:t>you</a:t>
            </a:r>
            <a:endParaRPr lang="fr-FR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fr-FR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fr-FR" dirty="0" smtClean="0">
                <a:latin typeface="Comic Sans MS"/>
                <a:cs typeface="Comic Sans MS"/>
              </a:rPr>
              <a:t>Peer-</a:t>
            </a:r>
            <a:r>
              <a:rPr lang="fr-FR" dirty="0" err="1" smtClean="0">
                <a:latin typeface="Comic Sans MS"/>
                <a:cs typeface="Comic Sans MS"/>
              </a:rPr>
              <a:t>assess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your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work</a:t>
            </a:r>
            <a:r>
              <a:rPr lang="fr-FR" dirty="0" smtClean="0">
                <a:latin typeface="Comic Sans MS"/>
                <a:cs typeface="Comic Sans MS"/>
              </a:rPr>
              <a:t>. </a:t>
            </a:r>
            <a:r>
              <a:rPr lang="fr-FR" dirty="0" err="1" smtClean="0">
                <a:latin typeface="Comic Sans MS"/>
                <a:cs typeface="Comic Sans MS"/>
              </a:rPr>
              <a:t>Did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you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reach</a:t>
            </a:r>
            <a:r>
              <a:rPr lang="fr-FR" dirty="0" smtClean="0">
                <a:latin typeface="Comic Sans MS"/>
                <a:cs typeface="Comic Sans MS"/>
              </a:rPr>
              <a:t> the </a:t>
            </a:r>
            <a:r>
              <a:rPr lang="fr-FR" dirty="0" err="1" smtClean="0">
                <a:latin typeface="Comic Sans MS"/>
                <a:cs typeface="Comic Sans MS"/>
              </a:rPr>
              <a:t>same</a:t>
            </a:r>
            <a:r>
              <a:rPr lang="fr-FR" dirty="0" smtClean="0">
                <a:latin typeface="Comic Sans MS"/>
                <a:cs typeface="Comic Sans MS"/>
              </a:rPr>
              <a:t> </a:t>
            </a:r>
            <a:r>
              <a:rPr lang="fr-FR" dirty="0" err="1" smtClean="0">
                <a:latin typeface="Comic Sans MS"/>
                <a:cs typeface="Comic Sans MS"/>
              </a:rPr>
              <a:t>answers</a:t>
            </a:r>
            <a:r>
              <a:rPr lang="fr-FR" dirty="0" smtClean="0">
                <a:latin typeface="Comic Sans MS"/>
                <a:cs typeface="Comic Sans MS"/>
              </a:rPr>
              <a:t>? </a:t>
            </a:r>
          </a:p>
          <a:p>
            <a:pPr>
              <a:buNone/>
            </a:pPr>
            <a:endParaRPr lang="fr-FR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2652" y="6105840"/>
            <a:ext cx="84573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fr-FR" sz="24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10 minutes </a:t>
            </a:r>
            <a:r>
              <a:rPr lang="fr-FR" sz="2400" dirty="0">
                <a:solidFill>
                  <a:srgbClr val="0000FF"/>
                </a:solidFill>
                <a:latin typeface="Comic Sans MS"/>
                <a:cs typeface="Comic Sans MS"/>
              </a:rPr>
              <a:t>to </a:t>
            </a:r>
            <a:r>
              <a:rPr lang="fr-FR" sz="2400" dirty="0" err="1">
                <a:solidFill>
                  <a:srgbClr val="0000FF"/>
                </a:solidFill>
                <a:latin typeface="Comic Sans MS"/>
                <a:cs typeface="Comic Sans MS"/>
              </a:rPr>
              <a:t>answer</a:t>
            </a:r>
            <a:r>
              <a:rPr lang="fr-FR" sz="2400" dirty="0">
                <a:solidFill>
                  <a:srgbClr val="0000FF"/>
                </a:solidFill>
                <a:latin typeface="Comic Sans MS"/>
                <a:cs typeface="Comic Sans MS"/>
              </a:rPr>
              <a:t> the questions!</a:t>
            </a:r>
          </a:p>
        </p:txBody>
      </p:sp>
    </p:spTree>
    <p:extLst>
      <p:ext uri="{BB962C8B-B14F-4D97-AF65-F5344CB8AC3E}">
        <p14:creationId xmlns:p14="http://schemas.microsoft.com/office/powerpoint/2010/main" val="410158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nningintomyself-blog.com/wp-content/uploads/2011/12/run-and-write-e13229552742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7625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0756" y="3843163"/>
            <a:ext cx="82809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>
                <a:latin typeface="Comic Sans MS" pitchFamily="66" charset="0"/>
              </a:rPr>
              <a:t>Each team has a text on the wall. 1 member of the team needs to go to the text to try to find an answer. Then swap. </a:t>
            </a:r>
            <a:endParaRPr lang="en-GB" sz="2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2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6"/>
            <a:ext cx="8229600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 smtClean="0">
                <a:latin typeface="Comic Sans MS" panose="030F0702030302020204" pitchFamily="66" charset="0"/>
              </a:rPr>
              <a:t>Haïti est située aux Caraïbes et fait partie de la même ile que la République dominicaine. C’était </a:t>
            </a:r>
            <a:r>
              <a:rPr lang="fr-FR" sz="1800" dirty="0">
                <a:latin typeface="Comic Sans MS" panose="030F0702030302020204" pitchFamily="66" charset="0"/>
              </a:rPr>
              <a:t>une colonie </a:t>
            </a:r>
            <a:r>
              <a:rPr lang="fr-FR" sz="1800" dirty="0" smtClean="0">
                <a:latin typeface="Comic Sans MS" panose="030F0702030302020204" pitchFamily="66" charset="0"/>
              </a:rPr>
              <a:t>française et il y a deux langues officielles – le français et le créole. La </a:t>
            </a:r>
            <a:r>
              <a:rPr lang="fr-FR" sz="1800" dirty="0">
                <a:latin typeface="Comic Sans MS" panose="030F0702030302020204" pitchFamily="66" charset="0"/>
              </a:rPr>
              <a:t>population est </a:t>
            </a:r>
            <a:r>
              <a:rPr lang="fr-FR" sz="1800" dirty="0" smtClean="0">
                <a:latin typeface="Comic Sans MS" panose="030F0702030302020204" pitchFamily="66" charset="0"/>
              </a:rPr>
              <a:t>de 10 millions personnes. </a:t>
            </a:r>
          </a:p>
          <a:p>
            <a:pPr marL="0" indent="0">
              <a:buNone/>
            </a:pPr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territoire s’étend </a:t>
            </a:r>
            <a:r>
              <a:rPr lang="fr-FR" sz="1800" dirty="0" smtClean="0">
                <a:latin typeface="Comic Sans MS" panose="030F0702030302020204" pitchFamily="66" charset="0"/>
              </a:rPr>
              <a:t>sur 27,750 </a:t>
            </a:r>
            <a:r>
              <a:rPr lang="fr-FR" sz="1800" dirty="0">
                <a:latin typeface="Comic Sans MS" panose="030F0702030302020204" pitchFamily="66" charset="0"/>
              </a:rPr>
              <a:t>kilomètres carrés</a:t>
            </a:r>
            <a:r>
              <a:rPr lang="fr-FR" sz="1800" dirty="0" smtClean="0">
                <a:latin typeface="Comic Sans MS" panose="030F0702030302020204" pitchFamily="66" charset="0"/>
              </a:rPr>
              <a:t>. </a:t>
            </a:r>
          </a:p>
          <a:p>
            <a:pPr marL="0" indent="0">
              <a:buNone/>
            </a:pPr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climat </a:t>
            </a:r>
            <a:r>
              <a:rPr lang="fr-FR" sz="1800" dirty="0" smtClean="0">
                <a:latin typeface="Comic Sans MS" panose="030F0702030302020204" pitchFamily="66" charset="0"/>
              </a:rPr>
              <a:t>est tropical avec beaucoup de cyclones. </a:t>
            </a:r>
            <a:endParaRPr lang="fr-FR" sz="18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température maximale est </a:t>
            </a:r>
            <a:r>
              <a:rPr lang="fr-FR" sz="1800" dirty="0" smtClean="0">
                <a:latin typeface="Comic Sans MS" panose="030F0702030302020204" pitchFamily="66" charset="0"/>
              </a:rPr>
              <a:t>de 35° et la température minimale est de 15°. </a:t>
            </a:r>
          </a:p>
          <a:p>
            <a:pPr marL="0" indent="0">
              <a:buNone/>
            </a:pPr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religion principale </a:t>
            </a:r>
            <a:r>
              <a:rPr lang="fr-FR" sz="1800" dirty="0" smtClean="0">
                <a:latin typeface="Comic Sans MS" panose="030F0702030302020204" pitchFamily="66" charset="0"/>
              </a:rPr>
              <a:t>est le catholicisme. Le </a:t>
            </a:r>
            <a:r>
              <a:rPr lang="fr-FR" sz="1800" dirty="0">
                <a:latin typeface="Comic Sans MS" panose="030F0702030302020204" pitchFamily="66" charset="0"/>
              </a:rPr>
              <a:t>président </a:t>
            </a:r>
            <a:r>
              <a:rPr lang="fr-FR" sz="1800" dirty="0" smtClean="0">
                <a:latin typeface="Comic Sans MS" panose="030F0702030302020204" pitchFamily="66" charset="0"/>
              </a:rPr>
              <a:t>s’appelle Michel </a:t>
            </a:r>
            <a:r>
              <a:rPr lang="fr-FR" sz="1800" dirty="0" err="1" smtClean="0">
                <a:latin typeface="Comic Sans MS" panose="030F0702030302020204" pitchFamily="66" charset="0"/>
              </a:rPr>
              <a:t>Martelley</a:t>
            </a:r>
            <a:r>
              <a:rPr lang="fr-FR" sz="1800" dirty="0" smtClean="0">
                <a:latin typeface="Comic Sans MS" panose="030F0702030302020204" pitchFamily="66" charset="0"/>
              </a:rPr>
              <a:t>. La </a:t>
            </a:r>
            <a:r>
              <a:rPr lang="fr-FR" sz="1800" dirty="0">
                <a:latin typeface="Comic Sans MS" panose="030F0702030302020204" pitchFamily="66" charset="0"/>
              </a:rPr>
              <a:t>capitale </a:t>
            </a:r>
            <a:r>
              <a:rPr lang="fr-FR" sz="1800" dirty="0" smtClean="0">
                <a:latin typeface="Comic Sans MS" panose="030F0702030302020204" pitchFamily="66" charset="0"/>
              </a:rPr>
              <a:t>est Port au Prince. </a:t>
            </a:r>
          </a:p>
          <a:p>
            <a:pPr marL="0" indent="0">
              <a:buNone/>
            </a:pPr>
            <a:r>
              <a:rPr lang="fr-FR" sz="1800" dirty="0" smtClean="0">
                <a:latin typeface="Comic Sans MS" panose="030F0702030302020204" pitchFamily="66" charset="0"/>
              </a:rPr>
              <a:t>Le PIB par personne est £525 (Angleterre - £27000) et l’espérance de vie est 62 ans (Angleterre – 82 ans). </a:t>
            </a:r>
          </a:p>
        </p:txBody>
      </p:sp>
      <p:pic>
        <p:nvPicPr>
          <p:cNvPr id="1026" name="Picture 2" descr="http://www.worldatlas.com/img/areamap/695e20dae263c22e95c47ab8c0d212c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699792" cy="198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perationworld.org/files/ow/flags/ha-lgfla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7045"/>
            <a:ext cx="2546348" cy="169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6926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latin typeface="Comic Sans MS" panose="030F0702030302020204" pitchFamily="66" charset="0"/>
              </a:rPr>
              <a:t>Haïti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  <p:pic>
        <p:nvPicPr>
          <p:cNvPr id="1030" name="Picture 6" descr="https://upload.wikimedia.org/wikipedia/commons/f/f6/Labadee,_Haiti_Aug_2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85184"/>
            <a:ext cx="2848987" cy="156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99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6"/>
            <a:ext cx="8229600" cy="4464496"/>
          </a:xfrm>
        </p:spPr>
        <p:txBody>
          <a:bodyPr>
            <a:normAutofit/>
          </a:bodyPr>
          <a:lstStyle/>
          <a:p>
            <a:r>
              <a:rPr lang="fr-FR" sz="1800" dirty="0" smtClean="0">
                <a:latin typeface="Comic Sans MS" panose="030F0702030302020204" pitchFamily="66" charset="0"/>
              </a:rPr>
              <a:t>Haïti est située aux </a:t>
            </a:r>
            <a:r>
              <a:rPr lang="fr-FR" sz="1800" u="sng" dirty="0" smtClean="0">
                <a:latin typeface="Comic Sans MS" panose="030F0702030302020204" pitchFamily="66" charset="0"/>
              </a:rPr>
              <a:t>Caraïbes</a:t>
            </a:r>
            <a:r>
              <a:rPr lang="fr-FR" sz="1800" dirty="0" smtClean="0">
                <a:latin typeface="Comic Sans MS" panose="030F0702030302020204" pitchFamily="66" charset="0"/>
              </a:rPr>
              <a:t> et fait partie de la même ile que la République dominicaine.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C’était </a:t>
            </a:r>
            <a:r>
              <a:rPr lang="fr-FR" sz="1800" dirty="0">
                <a:latin typeface="Comic Sans MS" panose="030F0702030302020204" pitchFamily="66" charset="0"/>
              </a:rPr>
              <a:t>une </a:t>
            </a:r>
            <a:r>
              <a:rPr lang="fr-FR" sz="1800" u="sng" dirty="0">
                <a:latin typeface="Comic Sans MS" panose="030F0702030302020204" pitchFamily="66" charset="0"/>
              </a:rPr>
              <a:t>colonie </a:t>
            </a:r>
            <a:r>
              <a:rPr lang="fr-FR" sz="1800" u="sng" dirty="0" smtClean="0">
                <a:latin typeface="Comic Sans MS" panose="030F0702030302020204" pitchFamily="66" charset="0"/>
              </a:rPr>
              <a:t>française </a:t>
            </a:r>
            <a:r>
              <a:rPr lang="fr-FR" sz="1800" dirty="0" smtClean="0">
                <a:latin typeface="Comic Sans MS" panose="030F0702030302020204" pitchFamily="66" charset="0"/>
              </a:rPr>
              <a:t>et il y a deux langues officielles – </a:t>
            </a:r>
            <a:r>
              <a:rPr lang="fr-FR" sz="1800" u="sng" dirty="0" smtClean="0">
                <a:latin typeface="Comic Sans MS" panose="030F0702030302020204" pitchFamily="66" charset="0"/>
              </a:rPr>
              <a:t>le français et le créole.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population est </a:t>
            </a:r>
            <a:r>
              <a:rPr lang="fr-FR" sz="1800" dirty="0" smtClean="0">
                <a:latin typeface="Comic Sans MS" panose="030F0702030302020204" pitchFamily="66" charset="0"/>
              </a:rPr>
              <a:t>de </a:t>
            </a:r>
            <a:r>
              <a:rPr lang="fr-FR" sz="1800" u="sng" dirty="0" smtClean="0">
                <a:latin typeface="Comic Sans MS" panose="030F0702030302020204" pitchFamily="66" charset="0"/>
              </a:rPr>
              <a:t>10 millions personnes.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territoire s’étend </a:t>
            </a:r>
            <a:r>
              <a:rPr lang="fr-FR" sz="1800" dirty="0" smtClean="0">
                <a:latin typeface="Comic Sans MS" panose="030F0702030302020204" pitchFamily="66" charset="0"/>
              </a:rPr>
              <a:t>sur </a:t>
            </a:r>
            <a:r>
              <a:rPr lang="fr-FR" sz="1800" u="sng" dirty="0" smtClean="0">
                <a:latin typeface="Comic Sans MS" panose="030F0702030302020204" pitchFamily="66" charset="0"/>
              </a:rPr>
              <a:t>27,750 </a:t>
            </a:r>
            <a:r>
              <a:rPr lang="fr-FR" sz="1800" u="sng" dirty="0">
                <a:latin typeface="Comic Sans MS" panose="030F0702030302020204" pitchFamily="66" charset="0"/>
              </a:rPr>
              <a:t>kilomètres carrés</a:t>
            </a:r>
            <a:r>
              <a:rPr lang="fr-FR" sz="1800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</a:t>
            </a:r>
            <a:r>
              <a:rPr lang="fr-FR" sz="1800" dirty="0">
                <a:latin typeface="Comic Sans MS" panose="030F0702030302020204" pitchFamily="66" charset="0"/>
              </a:rPr>
              <a:t>climat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tropical</a:t>
            </a:r>
            <a:r>
              <a:rPr lang="fr-FR" sz="1800" dirty="0" smtClean="0">
                <a:latin typeface="Comic Sans MS" panose="030F0702030302020204" pitchFamily="66" charset="0"/>
              </a:rPr>
              <a:t> avec beaucoup de cyclones.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température maximale est </a:t>
            </a:r>
            <a:r>
              <a:rPr lang="fr-FR" sz="1800" dirty="0" smtClean="0">
                <a:latin typeface="Comic Sans MS" panose="030F0702030302020204" pitchFamily="66" charset="0"/>
              </a:rPr>
              <a:t>de </a:t>
            </a:r>
            <a:r>
              <a:rPr lang="fr-FR" sz="1800" u="sng" dirty="0" smtClean="0">
                <a:latin typeface="Comic Sans MS" panose="030F0702030302020204" pitchFamily="66" charset="0"/>
              </a:rPr>
              <a:t>35° </a:t>
            </a:r>
            <a:r>
              <a:rPr lang="fr-FR" sz="1800" dirty="0" smtClean="0">
                <a:latin typeface="Comic Sans MS" panose="030F0702030302020204" pitchFamily="66" charset="0"/>
              </a:rPr>
              <a:t>et la température minimale est de </a:t>
            </a:r>
            <a:r>
              <a:rPr lang="fr-FR" sz="1800" u="sng" dirty="0" smtClean="0">
                <a:latin typeface="Comic Sans MS" panose="030F0702030302020204" pitchFamily="66" charset="0"/>
              </a:rPr>
              <a:t>15°.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religion principale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le catholicisme</a:t>
            </a:r>
            <a:r>
              <a:rPr lang="fr-FR" sz="1800" dirty="0" smtClean="0">
                <a:latin typeface="Comic Sans MS" panose="030F0702030302020204" pitchFamily="66" charset="0"/>
              </a:rPr>
              <a:t>. Le </a:t>
            </a:r>
            <a:r>
              <a:rPr lang="fr-FR" sz="1800" dirty="0">
                <a:latin typeface="Comic Sans MS" panose="030F0702030302020204" pitchFamily="66" charset="0"/>
              </a:rPr>
              <a:t>président </a:t>
            </a:r>
            <a:r>
              <a:rPr lang="fr-FR" sz="1800" dirty="0" smtClean="0">
                <a:latin typeface="Comic Sans MS" panose="030F0702030302020204" pitchFamily="66" charset="0"/>
              </a:rPr>
              <a:t>s’appelle </a:t>
            </a:r>
            <a:r>
              <a:rPr lang="fr-FR" sz="1800" u="sng" dirty="0" smtClean="0">
                <a:latin typeface="Comic Sans MS" panose="030F0702030302020204" pitchFamily="66" charset="0"/>
              </a:rPr>
              <a:t>Michel </a:t>
            </a:r>
            <a:r>
              <a:rPr lang="fr-FR" sz="1800" u="sng" dirty="0" err="1" smtClean="0">
                <a:latin typeface="Comic Sans MS" panose="030F0702030302020204" pitchFamily="66" charset="0"/>
              </a:rPr>
              <a:t>Martelley</a:t>
            </a:r>
            <a:r>
              <a:rPr lang="fr-FR" sz="1800" u="sng" dirty="0" smtClean="0">
                <a:latin typeface="Comic Sans MS" panose="030F0702030302020204" pitchFamily="66" charset="0"/>
              </a:rPr>
              <a:t>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La </a:t>
            </a:r>
            <a:r>
              <a:rPr lang="fr-FR" sz="1800" dirty="0">
                <a:latin typeface="Comic Sans MS" panose="030F0702030302020204" pitchFamily="66" charset="0"/>
              </a:rPr>
              <a:t>capitale </a:t>
            </a:r>
            <a:r>
              <a:rPr lang="fr-FR" sz="1800" dirty="0" smtClean="0">
                <a:latin typeface="Comic Sans MS" panose="030F0702030302020204" pitchFamily="66" charset="0"/>
              </a:rPr>
              <a:t>est </a:t>
            </a:r>
            <a:r>
              <a:rPr lang="fr-FR" sz="1800" u="sng" dirty="0" smtClean="0">
                <a:latin typeface="Comic Sans MS" panose="030F0702030302020204" pitchFamily="66" charset="0"/>
              </a:rPr>
              <a:t>Port au Prince. </a:t>
            </a:r>
          </a:p>
          <a:p>
            <a:r>
              <a:rPr lang="fr-FR" sz="1800" dirty="0" smtClean="0">
                <a:latin typeface="Comic Sans MS" panose="030F0702030302020204" pitchFamily="66" charset="0"/>
              </a:rPr>
              <a:t>Le PIB par personne est </a:t>
            </a:r>
            <a:r>
              <a:rPr lang="fr-FR" sz="1800" u="sng" dirty="0" smtClean="0">
                <a:latin typeface="Comic Sans MS" panose="030F0702030302020204" pitchFamily="66" charset="0"/>
              </a:rPr>
              <a:t>£525 </a:t>
            </a:r>
            <a:r>
              <a:rPr lang="fr-FR" sz="1800" dirty="0" smtClean="0">
                <a:latin typeface="Comic Sans MS" panose="030F0702030302020204" pitchFamily="66" charset="0"/>
              </a:rPr>
              <a:t>(Angleterre - £27000) et l’espérance de vie est </a:t>
            </a:r>
            <a:r>
              <a:rPr lang="fr-FR" sz="1800" u="sng" dirty="0" smtClean="0">
                <a:latin typeface="Comic Sans MS" panose="030F0702030302020204" pitchFamily="66" charset="0"/>
              </a:rPr>
              <a:t>62 ans </a:t>
            </a:r>
            <a:r>
              <a:rPr lang="fr-FR" sz="1800" dirty="0" smtClean="0">
                <a:latin typeface="Comic Sans MS" panose="030F0702030302020204" pitchFamily="66" charset="0"/>
              </a:rPr>
              <a:t>(Angleterre – 82 ans). </a:t>
            </a:r>
          </a:p>
        </p:txBody>
      </p:sp>
      <p:pic>
        <p:nvPicPr>
          <p:cNvPr id="1026" name="Picture 2" descr="http://www.worldatlas.com/img/areamap/695e20dae263c22e95c47ab8c0d212c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699792" cy="198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operationworld.org/files/ow/flags/ha-lgfla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7045"/>
            <a:ext cx="2546348" cy="1697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69269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>
                <a:latin typeface="Comic Sans MS" panose="030F0702030302020204" pitchFamily="66" charset="0"/>
              </a:rPr>
              <a:t>Haïti</a:t>
            </a:r>
            <a:endParaRPr lang="en-GB" sz="3200" b="1" dirty="0">
              <a:latin typeface="Comic Sans MS" panose="030F0702030302020204" pitchFamily="66" charset="0"/>
            </a:endParaRPr>
          </a:p>
        </p:txBody>
      </p:sp>
      <p:pic>
        <p:nvPicPr>
          <p:cNvPr id="1030" name="Picture 6" descr="https://upload.wikimedia.org/wikipedia/commons/f/f6/Labadee,_Haiti_Aug_2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140968"/>
            <a:ext cx="1930366" cy="10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02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84" y="692696"/>
            <a:ext cx="4499992" cy="616530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Where is Haiti located?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Haiti is a former colony of which country?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are the official languages?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population?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big is the country?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Give 4 details about the climate.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main religion?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Who is the President?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capital?</a:t>
            </a: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GDP in Haiti? How does this compare to the UK?</a:t>
            </a:r>
          </a:p>
          <a:p>
            <a:pPr marL="228600" indent="-228600">
              <a:buClr>
                <a:srgbClr val="00B050"/>
              </a:buClr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life expectancy in Haiti? How does this compare to the UK? 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4624"/>
            <a:ext cx="4499992" cy="5760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Haïti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08512" y="44624"/>
            <a:ext cx="4499992" cy="5760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14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Haïti</a:t>
            </a:r>
            <a:endParaRPr lang="en-GB" sz="1400" dirty="0">
              <a:latin typeface="Comic Sans MS" panose="030F0702030302020204" pitchFamily="66" charset="0"/>
            </a:endParaRPr>
          </a:p>
          <a:p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97159" y="692696"/>
            <a:ext cx="4499992" cy="61653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In which group of islands is Haiti located?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Haiti was a _________ colony (French or English)?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are the 2 official languages?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population?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big is Haiti?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kind of climate does Haiti have?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maximum temperature? And the minimum? 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main religion?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Who is the President?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capital?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GDP in Haiti?</a:t>
            </a: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endParaRPr lang="en-GB" sz="1200" dirty="0">
              <a:latin typeface="Comic Sans MS" panose="030F0702030302020204" pitchFamily="66" charset="0"/>
            </a:endParaRPr>
          </a:p>
          <a:p>
            <a:pPr marL="228600" indent="-228600">
              <a:buClr>
                <a:srgbClr val="00B050"/>
              </a:buClr>
              <a:buFont typeface="Arial" panose="020B0604020202020204" pitchFamily="34" charset="0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life expectancy in Haiti?</a:t>
            </a: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3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5589240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hlinkClick r:id="rId2"/>
              </a:rPr>
              <a:t>Tremblement</a:t>
            </a:r>
            <a:r>
              <a:rPr lang="en-GB" dirty="0" smtClean="0">
                <a:hlinkClick r:id="rId2"/>
              </a:rPr>
              <a:t> de Terre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>
                <a:hlinkClick r:id="rId3"/>
              </a:rPr>
              <a:t>Haiti 2010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332656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u="sng" dirty="0" smtClean="0">
                <a:latin typeface="Comic Sans MS" panose="030F0702030302020204" pitchFamily="66" charset="0"/>
              </a:rPr>
              <a:t>Tremblement de Terre – Haïti 2010</a:t>
            </a:r>
            <a:endParaRPr lang="fr-FR" sz="2200" u="sng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://img.timeinc.net/time/photoessays/2010/haiti_time_z/haiti_time_z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511" y="3645023"/>
            <a:ext cx="4512937" cy="298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altamar.tv/wp-content/uploads/2014/03/Haiti_ertaquake_Bonet0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331" y="824204"/>
            <a:ext cx="3657361" cy="243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niutoday.info/wp-content/uploads/2013/08/haiti-61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17" y="1052735"/>
            <a:ext cx="398564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4077072"/>
            <a:ext cx="3015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>
                <a:latin typeface="Comic Sans MS" panose="030F0702030302020204" pitchFamily="66" charset="0"/>
              </a:rPr>
              <a:t>Qu’est-ce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latin typeface="Comic Sans MS" panose="030F0702030302020204" pitchFamily="66" charset="0"/>
              </a:rPr>
              <a:t>que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latin typeface="Comic Sans MS" panose="030F0702030302020204" pitchFamily="66" charset="0"/>
              </a:rPr>
              <a:t>vous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latin typeface="Comic Sans MS" panose="030F0702030302020204" pitchFamily="66" charset="0"/>
              </a:rPr>
              <a:t>avez</a:t>
            </a:r>
            <a:r>
              <a:rPr lang="en-GB" sz="2400" dirty="0" smtClean="0"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latin typeface="Comic Sans MS" panose="030F0702030302020204" pitchFamily="66" charset="0"/>
              </a:rPr>
              <a:t>trouvé</a:t>
            </a:r>
            <a:r>
              <a:rPr lang="en-GB" sz="2400" dirty="0" smtClean="0">
                <a:latin typeface="Comic Sans MS" panose="030F0702030302020204" pitchFamily="66" charset="0"/>
              </a:rPr>
              <a:t>? (Devoirs)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4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641</Words>
  <Application>Microsoft Office PowerPoint</Application>
  <PresentationFormat>On-screen Show (4:3)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lundi, le 12 novembre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Authorised Users Only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RCrofts</dc:creator>
  <cp:lastModifiedBy>RCrofts</cp:lastModifiedBy>
  <cp:revision>71</cp:revision>
  <cp:lastPrinted>2015-09-29T06:08:13Z</cp:lastPrinted>
  <dcterms:created xsi:type="dcterms:W3CDTF">2015-08-05T12:53:33Z</dcterms:created>
  <dcterms:modified xsi:type="dcterms:W3CDTF">2015-10-11T09:50:52Z</dcterms:modified>
</cp:coreProperties>
</file>