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2" r:id="rId2"/>
    <p:sldId id="312" r:id="rId3"/>
    <p:sldId id="313" r:id="rId4"/>
    <p:sldId id="305" r:id="rId5"/>
    <p:sldId id="306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1AAFC-0D7C-4493-BE19-167A22763B73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44AD3-6A7A-4E88-A0F4-CF65F358E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297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D1F0D-6D10-4450-AC4D-B6C598520325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E4E65-2C31-44D8-94E0-690228205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1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Possible activities: whole</a:t>
            </a:r>
            <a:r>
              <a:rPr lang="en-GB" baseline="0" dirty="0" smtClean="0"/>
              <a:t> class reading, whole class translation, group translation (1 sentence/line each).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E4E65-2C31-44D8-94E0-69022820577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73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30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1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46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13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65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7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819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63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81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8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708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4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lasstools.net/random-name-picker/51_TfKDV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45044"/>
            <a:ext cx="16561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u="sng" dirty="0" err="1" smtClean="0">
                <a:latin typeface="Comic Sans MS" panose="030F0702030302020204" pitchFamily="66" charset="0"/>
              </a:rPr>
              <a:t>Haïti</a:t>
            </a:r>
            <a:endParaRPr lang="en-GB" sz="3000" u="sng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780" y="816013"/>
            <a:ext cx="891522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i="1" dirty="0" smtClean="0">
                <a:latin typeface="Comic Sans MS" panose="030F0702030302020204" pitchFamily="66" charset="0"/>
              </a:rPr>
              <a:t>LO: to describe  Haiti and the life of a Haitian child.</a:t>
            </a:r>
          </a:p>
          <a:p>
            <a:endParaRPr lang="en-GB" sz="2500" i="1" dirty="0">
              <a:latin typeface="Comic Sans MS" panose="030F0702030302020204" pitchFamily="66" charset="0"/>
            </a:endParaRPr>
          </a:p>
          <a:p>
            <a:endParaRPr lang="en-GB" sz="2500" i="1" dirty="0" smtClean="0">
              <a:latin typeface="Comic Sans MS" panose="030F0702030302020204" pitchFamily="66" charset="0"/>
            </a:endParaRPr>
          </a:p>
          <a:p>
            <a:r>
              <a:rPr lang="en-GB" sz="2500" b="1" i="1" dirty="0" smtClean="0">
                <a:latin typeface="Comic Sans MS" panose="030F0702030302020204" pitchFamily="66" charset="0"/>
              </a:rPr>
              <a:t>Pour commencer…</a:t>
            </a:r>
          </a:p>
          <a:p>
            <a:endParaRPr lang="en-GB" sz="2500" b="1" i="1" dirty="0">
              <a:latin typeface="Comic Sans MS" panose="030F0702030302020204" pitchFamily="66" charset="0"/>
            </a:endParaRPr>
          </a:p>
          <a:p>
            <a:pPr marL="457200" indent="-457200">
              <a:buAutoNum type="arabicPeriod"/>
            </a:pPr>
            <a:r>
              <a:rPr lang="en-GB" sz="2500" dirty="0" smtClean="0">
                <a:latin typeface="Comic Sans MS" panose="030F0702030302020204" pitchFamily="66" charset="0"/>
              </a:rPr>
              <a:t>How have I demonstrated the virtues in my French lessons?</a:t>
            </a:r>
          </a:p>
          <a:p>
            <a:pPr marL="457200" indent="-457200">
              <a:buAutoNum type="arabicPeriod"/>
            </a:pPr>
            <a:r>
              <a:rPr lang="en-GB" sz="2500" dirty="0" smtClean="0">
                <a:latin typeface="Comic Sans MS" panose="030F0702030302020204" pitchFamily="66" charset="0"/>
              </a:rPr>
              <a:t>How could I use these virtues in my school life?</a:t>
            </a:r>
          </a:p>
          <a:p>
            <a:pPr marL="457200" indent="-457200">
              <a:buAutoNum type="arabicPeriod"/>
            </a:pPr>
            <a:r>
              <a:rPr lang="en-GB" sz="2500" dirty="0" smtClean="0">
                <a:latin typeface="Comic Sans MS" panose="030F0702030302020204" pitchFamily="66" charset="0"/>
              </a:rPr>
              <a:t>How would they help me?</a:t>
            </a:r>
          </a:p>
          <a:p>
            <a:endParaRPr lang="en-GB" sz="2500" dirty="0" smtClean="0">
              <a:latin typeface="Comic Sans MS" panose="030F0702030302020204" pitchFamily="66" charset="0"/>
            </a:endParaRPr>
          </a:p>
          <a:p>
            <a:pPr marL="457200" indent="-457200">
              <a:buAutoNum type="alphaLcParenR"/>
            </a:pPr>
            <a:r>
              <a:rPr lang="en-GB" sz="2500" dirty="0" smtClean="0">
                <a:latin typeface="Comic Sans MS" panose="030F0702030302020204" pitchFamily="66" charset="0"/>
              </a:rPr>
              <a:t>Curiosity</a:t>
            </a:r>
          </a:p>
          <a:p>
            <a:pPr marL="457200" indent="-457200">
              <a:buAutoNum type="alphaLcParenR"/>
            </a:pPr>
            <a:r>
              <a:rPr lang="en-GB" sz="2500" dirty="0" smtClean="0">
                <a:latin typeface="Comic Sans MS" panose="030F0702030302020204" pitchFamily="66" charset="0"/>
              </a:rPr>
              <a:t>Respect</a:t>
            </a:r>
          </a:p>
          <a:p>
            <a:pPr marL="457200" indent="-457200">
              <a:buAutoNum type="alphaLcParenR"/>
            </a:pPr>
            <a:r>
              <a:rPr lang="en-GB" sz="2500" dirty="0" smtClean="0">
                <a:latin typeface="Comic Sans MS" panose="030F0702030302020204" pitchFamily="66" charset="0"/>
              </a:rPr>
              <a:t>Tolerance</a:t>
            </a:r>
          </a:p>
          <a:p>
            <a:endParaRPr lang="en-GB" sz="2500" dirty="0">
              <a:latin typeface="Comic Sans MS" panose="030F0702030302020204" pitchFamily="66" charset="0"/>
            </a:endParaRPr>
          </a:p>
          <a:p>
            <a:r>
              <a:rPr lang="en-GB" sz="2000" dirty="0">
                <a:latin typeface="Comic Sans MS" panose="030F0702030302020204" pitchFamily="66" charset="0"/>
                <a:hlinkClick r:id="rId2"/>
              </a:rPr>
              <a:t>http://</a:t>
            </a:r>
            <a:r>
              <a:rPr lang="en-GB" sz="2000" dirty="0" smtClean="0">
                <a:latin typeface="Comic Sans MS" panose="030F0702030302020204" pitchFamily="66" charset="0"/>
                <a:hlinkClick r:id="rId2"/>
              </a:rPr>
              <a:t>www.classtools.net/random-name-picker/51_TfKDVm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</a:p>
          <a:p>
            <a:r>
              <a:rPr lang="fr-FR" sz="2000" i="1" dirty="0" smtClean="0">
                <a:latin typeface="Comic Sans MS" panose="030F0702030302020204" pitchFamily="66" charset="0"/>
              </a:rPr>
              <a:t> </a:t>
            </a:r>
            <a:endParaRPr lang="fr-FR" sz="2000" i="1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82906" y="188640"/>
            <a:ext cx="640871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500" u="sng" dirty="0" err="1" smtClean="0">
                <a:latin typeface="Comic Sans MS" panose="030F0702030302020204" pitchFamily="66" charset="0"/>
              </a:rPr>
              <a:t>mardi</a:t>
            </a:r>
            <a:r>
              <a:rPr lang="en-GB" sz="2500" u="sng" dirty="0" smtClean="0">
                <a:latin typeface="Comic Sans MS" panose="030F0702030302020204" pitchFamily="66" charset="0"/>
              </a:rPr>
              <a:t> le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treize</a:t>
            </a:r>
            <a:r>
              <a:rPr lang="en-GB" sz="2500" u="sng" dirty="0" smtClean="0">
                <a:latin typeface="Comic Sans MS" panose="030F0702030302020204" pitchFamily="66" charset="0"/>
              </a:rPr>
              <a:t>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octobre</a:t>
            </a:r>
            <a:r>
              <a:rPr lang="en-GB" sz="2500" u="sng" dirty="0" smtClean="0">
                <a:latin typeface="Comic Sans MS" panose="030F0702030302020204" pitchFamily="66" charset="0"/>
              </a:rPr>
              <a:t> 2015</a:t>
            </a:r>
            <a:endParaRPr lang="en-GB" sz="2500" u="sng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8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195862"/>
              </p:ext>
            </p:extLst>
          </p:nvPr>
        </p:nvGraphicFramePr>
        <p:xfrm>
          <a:off x="1698" y="116632"/>
          <a:ext cx="9142300" cy="6741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460"/>
                <a:gridCol w="1828460"/>
                <a:gridCol w="1828460"/>
                <a:gridCol w="1828460"/>
                <a:gridCol w="1828460"/>
              </a:tblGrid>
              <a:tr h="84267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Name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Presentation (out of 5)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Accuracy (out of 5)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Curiosity/  respect/tolerance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(out of 5)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 stars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 wish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41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195862"/>
              </p:ext>
            </p:extLst>
          </p:nvPr>
        </p:nvGraphicFramePr>
        <p:xfrm>
          <a:off x="1698" y="116632"/>
          <a:ext cx="9142300" cy="6741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460"/>
                <a:gridCol w="1828460"/>
                <a:gridCol w="1828460"/>
                <a:gridCol w="1828460"/>
                <a:gridCol w="1828460"/>
              </a:tblGrid>
              <a:tr h="84267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Name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Presentation (out of 5)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Accuracy (out of 5)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Curiosity/  respect/tolerance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(out of 5)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 stars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 wish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41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0891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>
                <a:latin typeface="Comic Sans MS" panose="030F0702030302020204" pitchFamily="66" charset="0"/>
              </a:rPr>
              <a:t>Create a presentation (however you choose) on Haiti and the daily life of a Haitian child.</a:t>
            </a:r>
          </a:p>
          <a:p>
            <a:endParaRPr lang="en-GB" sz="2500" dirty="0">
              <a:latin typeface="Comic Sans MS" panose="030F0702030302020204" pitchFamily="66" charset="0"/>
            </a:endParaRPr>
          </a:p>
          <a:p>
            <a:r>
              <a:rPr lang="en-GB" sz="2500" dirty="0" smtClean="0">
                <a:latin typeface="Comic Sans MS" panose="030F0702030302020204" pitchFamily="66" charset="0"/>
              </a:rPr>
              <a:t>Include: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A description of Haiti (where, population, size, languages, president, climate, capital, GDP, life expectancy).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What happened in 2010 in Haiti?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A description of the life of a Haitian child.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Opinions about the life of a Haitian child.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Compare the life of a Haitian child to your own. </a:t>
            </a:r>
          </a:p>
        </p:txBody>
      </p:sp>
    </p:spTree>
    <p:extLst>
      <p:ext uri="{BB962C8B-B14F-4D97-AF65-F5344CB8AC3E}">
        <p14:creationId xmlns:p14="http://schemas.microsoft.com/office/powerpoint/2010/main" val="356852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068197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400" dirty="0">
                <a:latin typeface="Comic Sans MS" panose="030F0702030302020204" pitchFamily="66" charset="0"/>
              </a:rPr>
              <a:t>Haïti est un pays francophone aux Caraïbes avec une population de 10 millions. Il y a un climat tropical avec beaucoup de cyclones. L’espérance de vie dans le pays est de 63 ans et c’est un pays très pauvre. En 2010, il y avait un grand tremblement de terre. Plus de 200,000 personnes sont mort et le pays souffre toujours. </a:t>
            </a:r>
            <a:endParaRPr lang="en-GB" sz="2400" dirty="0">
              <a:latin typeface="Comic Sans MS" panose="030F0702030302020204" pitchFamily="66" charset="0"/>
            </a:endParaRPr>
          </a:p>
          <a:p>
            <a:pPr lvl="0"/>
            <a:r>
              <a:rPr lang="fr-FR" sz="2400" dirty="0" err="1">
                <a:latin typeface="Comic Sans MS" panose="030F0702030302020204" pitchFamily="66" charset="0"/>
              </a:rPr>
              <a:t>Riclaude</a:t>
            </a:r>
            <a:r>
              <a:rPr lang="fr-FR" sz="2400" dirty="0">
                <a:latin typeface="Comic Sans MS" panose="030F0702030302020204" pitchFamily="66" charset="0"/>
              </a:rPr>
              <a:t> est un garçon haïtien qui habite à Port au Prince. Il se lève très tôt et il a beaucoup de frères et sœurs. Cependant je me lève à 07h30 et j’ai une sœur. C’est bon que l’école finit à midi mais ce n’est pas juste qu’il n’y a pas assez à manger. 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404664"/>
            <a:ext cx="37444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u="sng" dirty="0" smtClean="0">
                <a:latin typeface="Comic Sans MS" panose="030F0702030302020204" pitchFamily="66" charset="0"/>
              </a:rPr>
              <a:t>Model</a:t>
            </a:r>
            <a:endParaRPr lang="en-GB" sz="2200" u="sng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68197"/>
            <a:ext cx="53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1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2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3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4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5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6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7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8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9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10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11</a:t>
            </a:r>
          </a:p>
          <a:p>
            <a:endParaRPr lang="en-GB" sz="24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81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1847</TotalTime>
  <Words>231</Words>
  <Application>Microsoft Office PowerPoint</Application>
  <PresentationFormat>On-screen Show (4:3)</PresentationFormat>
  <Paragraphs>55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Authorised Users Only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RCrofts</dc:creator>
  <cp:lastModifiedBy>RCrofts</cp:lastModifiedBy>
  <cp:revision>89</cp:revision>
  <cp:lastPrinted>2015-10-06T06:09:32Z</cp:lastPrinted>
  <dcterms:created xsi:type="dcterms:W3CDTF">2015-08-05T12:53:33Z</dcterms:created>
  <dcterms:modified xsi:type="dcterms:W3CDTF">2015-10-11T10:11:49Z</dcterms:modified>
</cp:coreProperties>
</file>