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0" r:id="rId2"/>
    <p:sldId id="311" r:id="rId3"/>
    <p:sldId id="294" r:id="rId4"/>
    <p:sldId id="261" r:id="rId5"/>
    <p:sldId id="263" r:id="rId6"/>
    <p:sldId id="264" r:id="rId7"/>
    <p:sldId id="265" r:id="rId8"/>
    <p:sldId id="262" r:id="rId9"/>
    <p:sldId id="312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AAFC-0D7C-4493-BE19-167A22763B73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4AD3-6A7A-4E88-A0F4-CF65F358E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97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1F0D-6D10-4450-AC4D-B6C598520325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4E65-2C31-44D8-94E0-690228205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DB390-883E-483F-AF1B-BDDA24A7BB5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0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1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13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1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1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8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0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700808"/>
            <a:ext cx="83529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i="1" dirty="0" smtClean="0">
                <a:latin typeface="Comic Sans MS" panose="030F0702030302020204" pitchFamily="66" charset="0"/>
              </a:rPr>
              <a:t>LO: to describe the life of a Haitian child and give opinions. </a:t>
            </a:r>
            <a:endParaRPr lang="en-GB" sz="2500" i="1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836712"/>
            <a:ext cx="64087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u="sng" dirty="0" smtClean="0">
                <a:latin typeface="Comic Sans MS" panose="030F0702030302020204" pitchFamily="66" charset="0"/>
              </a:rPr>
              <a:t>La Vie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Quotidienne</a:t>
            </a:r>
            <a:r>
              <a:rPr lang="en-GB" sz="2500" u="sng" dirty="0" smtClean="0">
                <a:latin typeface="Comic Sans MS" panose="030F0702030302020204" pitchFamily="66" charset="0"/>
              </a:rPr>
              <a:t> d’un Enfant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Haïtien</a:t>
            </a:r>
            <a:endParaRPr lang="en-GB" sz="2500" u="sng" dirty="0">
              <a:latin typeface="Comic Sans MS" panose="030F0702030302020204" pitchFamily="66" charset="0"/>
            </a:endParaRPr>
          </a:p>
        </p:txBody>
      </p:sp>
      <p:pic>
        <p:nvPicPr>
          <p:cNvPr id="4" name="Picture 2" descr="http://worldhelp.net/wp-content/uploads/2013/07/Haitian-bo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08" y="3645024"/>
            <a:ext cx="3935487" cy="262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4338228" y="2884306"/>
            <a:ext cx="2898068" cy="2416902"/>
          </a:xfrm>
          <a:prstGeom prst="wedgeEllipseCallout">
            <a:avLst>
              <a:gd name="adj1" fmla="val -79786"/>
              <a:gd name="adj2" fmla="val 465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Bonjour! Je m’appelle </a:t>
            </a:r>
            <a:r>
              <a:rPr lang="fr-FR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Riclaude</a:t>
            </a:r>
            <a:r>
              <a:rPr lang="fr-FR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et j’habite en Haïti. J’ai treize ans.</a:t>
            </a:r>
            <a:endParaRPr lang="fr-FR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2906" y="188640"/>
            <a:ext cx="640871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500" u="sng" dirty="0" err="1" smtClean="0">
                <a:latin typeface="Comic Sans MS" panose="030F0702030302020204" pitchFamily="66" charset="0"/>
              </a:rPr>
              <a:t>mardi</a:t>
            </a:r>
            <a:r>
              <a:rPr lang="en-GB" sz="2500" u="sng" dirty="0" smtClean="0">
                <a:latin typeface="Comic Sans MS" panose="030F0702030302020204" pitchFamily="66" charset="0"/>
              </a:rPr>
              <a:t> le six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octobre</a:t>
            </a:r>
            <a:r>
              <a:rPr lang="en-GB" sz="2500" u="sng" dirty="0" smtClean="0">
                <a:latin typeface="Comic Sans MS" panose="030F0702030302020204" pitchFamily="66" charset="0"/>
              </a:rPr>
              <a:t> 2015</a:t>
            </a:r>
            <a:endParaRPr lang="en-GB" sz="25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24" y="699365"/>
            <a:ext cx="8229600" cy="4464496"/>
          </a:xfrm>
        </p:spPr>
        <p:txBody>
          <a:bodyPr>
            <a:normAutofit/>
          </a:bodyPr>
          <a:lstStyle/>
          <a:p>
            <a:r>
              <a:rPr lang="fr-FR" sz="1800" dirty="0" smtClean="0">
                <a:latin typeface="Comic Sans MS" panose="030F0702030302020204" pitchFamily="66" charset="0"/>
              </a:rPr>
              <a:t>Haïti est située aux </a:t>
            </a:r>
            <a:r>
              <a:rPr lang="fr-FR" sz="1800" u="sng" dirty="0" smtClean="0">
                <a:latin typeface="Comic Sans MS" panose="030F0702030302020204" pitchFamily="66" charset="0"/>
              </a:rPr>
              <a:t>1.            </a:t>
            </a:r>
            <a:r>
              <a:rPr lang="fr-FR" sz="1800" dirty="0" smtClean="0">
                <a:latin typeface="Comic Sans MS" panose="030F0702030302020204" pitchFamily="66" charset="0"/>
              </a:rPr>
              <a:t> et fait partie de la même ile que la République dominicaine.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C’était </a:t>
            </a:r>
            <a:r>
              <a:rPr lang="fr-FR" sz="1800" dirty="0">
                <a:latin typeface="Comic Sans MS" panose="030F0702030302020204" pitchFamily="66" charset="0"/>
              </a:rPr>
              <a:t>une </a:t>
            </a:r>
            <a:r>
              <a:rPr lang="fr-FR" sz="1800" u="sng" dirty="0" smtClean="0">
                <a:latin typeface="Comic Sans MS" panose="030F0702030302020204" pitchFamily="66" charset="0"/>
              </a:rPr>
              <a:t>2.                 </a:t>
            </a:r>
            <a:r>
              <a:rPr lang="fr-FR" sz="1800" dirty="0" smtClean="0">
                <a:latin typeface="Comic Sans MS" panose="030F0702030302020204" pitchFamily="66" charset="0"/>
              </a:rPr>
              <a:t>et il y a deux langues officielles – </a:t>
            </a:r>
            <a:r>
              <a:rPr lang="fr-FR" sz="1800" u="sng" dirty="0" smtClean="0">
                <a:latin typeface="Comic Sans MS" panose="030F0702030302020204" pitchFamily="66" charset="0"/>
              </a:rPr>
              <a:t>3. ________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population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4.___________.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territoire s’étend </a:t>
            </a:r>
            <a:r>
              <a:rPr lang="fr-FR" sz="1800" dirty="0" smtClean="0">
                <a:latin typeface="Comic Sans MS" panose="030F0702030302020204" pitchFamily="66" charset="0"/>
              </a:rPr>
              <a:t>sur </a:t>
            </a:r>
            <a:r>
              <a:rPr lang="fr-FR" sz="1800" u="sng" dirty="0" smtClean="0">
                <a:latin typeface="Comic Sans MS" panose="030F0702030302020204" pitchFamily="66" charset="0"/>
              </a:rPr>
              <a:t>5.____________.</a:t>
            </a:r>
            <a:endParaRPr lang="fr-FR" sz="1800" dirty="0" smtClean="0">
              <a:latin typeface="Comic Sans MS" panose="030F0702030302020204" pitchFamily="66" charset="0"/>
            </a:endParaRP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climat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6._______</a:t>
            </a:r>
            <a:r>
              <a:rPr lang="fr-FR" sz="1800" dirty="0" smtClean="0">
                <a:latin typeface="Comic Sans MS" panose="030F0702030302020204" pitchFamily="66" charset="0"/>
              </a:rPr>
              <a:t> avec beaucoup de cyclones.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température maximale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7.        </a:t>
            </a:r>
            <a:r>
              <a:rPr lang="fr-FR" sz="1800" dirty="0" smtClean="0">
                <a:latin typeface="Comic Sans MS" panose="030F0702030302020204" pitchFamily="66" charset="0"/>
              </a:rPr>
              <a:t>et la température minimale est de </a:t>
            </a:r>
            <a:r>
              <a:rPr lang="fr-FR" sz="1800" u="sng" dirty="0" smtClean="0">
                <a:latin typeface="Comic Sans MS" panose="030F0702030302020204" pitchFamily="66" charset="0"/>
              </a:rPr>
              <a:t>8._____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religion principale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9.              . </a:t>
            </a:r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président </a:t>
            </a:r>
            <a:r>
              <a:rPr lang="fr-FR" sz="1800" dirty="0" smtClean="0">
                <a:latin typeface="Comic Sans MS" panose="030F0702030302020204" pitchFamily="66" charset="0"/>
              </a:rPr>
              <a:t>s’appelle </a:t>
            </a:r>
            <a:r>
              <a:rPr lang="fr-FR" sz="1800" u="sng" dirty="0" smtClean="0">
                <a:latin typeface="Comic Sans MS" panose="030F0702030302020204" pitchFamily="66" charset="0"/>
              </a:rPr>
              <a:t>10.________.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capitale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11.__________.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PIB par personne est 12._____</a:t>
            </a:r>
            <a:r>
              <a:rPr lang="fr-FR" sz="1800" u="sng" dirty="0" smtClean="0">
                <a:latin typeface="Comic Sans MS" panose="030F0702030302020204" pitchFamily="66" charset="0"/>
              </a:rPr>
              <a:t> </a:t>
            </a:r>
            <a:r>
              <a:rPr lang="fr-FR" sz="1800" dirty="0" smtClean="0">
                <a:latin typeface="Comic Sans MS" panose="030F0702030302020204" pitchFamily="66" charset="0"/>
              </a:rPr>
              <a:t>(Angleterre - £27000) et l’espérance de vie est </a:t>
            </a:r>
            <a:r>
              <a:rPr lang="fr-FR" sz="1800" u="sng" dirty="0" smtClean="0">
                <a:latin typeface="Comic Sans MS" panose="030F0702030302020204" pitchFamily="66" charset="0"/>
              </a:rPr>
              <a:t>13._____ </a:t>
            </a:r>
            <a:r>
              <a:rPr lang="fr-FR" sz="1800" dirty="0" smtClean="0">
                <a:latin typeface="Comic Sans MS" panose="030F0702030302020204" pitchFamily="66" charset="0"/>
              </a:rPr>
              <a:t>(Angleterre – 82 ans).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63688" y="147045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latin typeface="Comic Sans MS" panose="030F0702030302020204" pitchFamily="66" charset="0"/>
              </a:rPr>
              <a:t>Haïti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813706"/>
            <a:ext cx="6696744" cy="20313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fr-FR" dirty="0" smtClean="0">
                <a:latin typeface="Comic Sans MS" panose="030F0702030302020204" pitchFamily="66" charset="0"/>
              </a:rPr>
              <a:t>Caraïbes			h) 62 ans</a:t>
            </a:r>
          </a:p>
          <a:p>
            <a:pPr marL="342900" indent="-342900">
              <a:buAutoNum type="alphaLcParenR"/>
            </a:pPr>
            <a:r>
              <a:rPr lang="fr-FR" dirty="0" smtClean="0">
                <a:latin typeface="Comic Sans MS" panose="030F0702030302020204" pitchFamily="66" charset="0"/>
              </a:rPr>
              <a:t>Port au Prince			i) le français et le créole</a:t>
            </a:r>
          </a:p>
          <a:p>
            <a:pPr marL="342900" indent="-342900">
              <a:buAutoNum type="alphaLcParenR"/>
            </a:pPr>
            <a:r>
              <a:rPr lang="fr-FR" dirty="0" smtClean="0">
                <a:latin typeface="Comic Sans MS" panose="030F0702030302020204" pitchFamily="66" charset="0"/>
              </a:rPr>
              <a:t>£525			j) 35°</a:t>
            </a:r>
          </a:p>
          <a:p>
            <a:pPr marL="342900" indent="-342900">
              <a:buAutoNum type="alphaLcParenR"/>
            </a:pPr>
            <a:r>
              <a:rPr lang="fr-FR" dirty="0">
                <a:latin typeface="Comic Sans MS" panose="030F0702030302020204" pitchFamily="66" charset="0"/>
              </a:rPr>
              <a:t>t</a:t>
            </a:r>
            <a:r>
              <a:rPr lang="fr-FR" dirty="0" smtClean="0">
                <a:latin typeface="Comic Sans MS" panose="030F0702030302020204" pitchFamily="66" charset="0"/>
              </a:rPr>
              <a:t>ropical			k) Michel </a:t>
            </a:r>
            <a:r>
              <a:rPr lang="fr-FR" dirty="0" err="1" smtClean="0">
                <a:latin typeface="Comic Sans MS" panose="030F0702030302020204" pitchFamily="66" charset="0"/>
              </a:rPr>
              <a:t>Martelley</a:t>
            </a:r>
            <a:endParaRPr lang="fr-FR" dirty="0" smtClean="0">
              <a:latin typeface="Comic Sans MS" panose="030F0702030302020204" pitchFamily="66" charset="0"/>
            </a:endParaRPr>
          </a:p>
          <a:p>
            <a:pPr marL="342900" indent="-342900">
              <a:buAutoNum type="alphaLcParenR"/>
            </a:pPr>
            <a:r>
              <a:rPr lang="fr-FR" dirty="0" smtClean="0">
                <a:latin typeface="Comic Sans MS" panose="030F0702030302020204" pitchFamily="66" charset="0"/>
              </a:rPr>
              <a:t>27,750 kilomètres carrés	l) le catholicisme</a:t>
            </a:r>
          </a:p>
          <a:p>
            <a:pPr marL="342900" indent="-342900">
              <a:buAutoNum type="alphaLcParenR"/>
            </a:pPr>
            <a:r>
              <a:rPr lang="fr-FR" dirty="0" smtClean="0">
                <a:latin typeface="Comic Sans MS" panose="030F0702030302020204" pitchFamily="66" charset="0"/>
              </a:rPr>
              <a:t>colonie française		m) 15°</a:t>
            </a:r>
          </a:p>
          <a:p>
            <a:r>
              <a:rPr lang="fr-FR" dirty="0" smtClean="0">
                <a:latin typeface="Comic Sans MS" panose="030F0702030302020204" pitchFamily="66" charset="0"/>
              </a:rPr>
              <a:t>g) 10 millions personnes</a:t>
            </a:r>
            <a:r>
              <a:rPr lang="fr-FR" dirty="0">
                <a:latin typeface="Comic Sans MS" panose="030F0702030302020204" pitchFamily="66" charset="0"/>
              </a:rPr>
              <a:t>	</a:t>
            </a:r>
            <a:r>
              <a:rPr lang="fr-FR" dirty="0" smtClean="0">
                <a:latin typeface="Comic Sans MS" panose="030F0702030302020204" pitchFamily="66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64522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6"/>
            <a:ext cx="8229600" cy="4464496"/>
          </a:xfrm>
        </p:spPr>
        <p:txBody>
          <a:bodyPr>
            <a:normAutofit/>
          </a:bodyPr>
          <a:lstStyle/>
          <a:p>
            <a:r>
              <a:rPr lang="fr-FR" sz="1800" dirty="0" smtClean="0">
                <a:latin typeface="Comic Sans MS" panose="030F0702030302020204" pitchFamily="66" charset="0"/>
              </a:rPr>
              <a:t>Haïti est située aux </a:t>
            </a:r>
            <a:r>
              <a:rPr lang="fr-FR" sz="1800" u="sng" dirty="0" smtClean="0">
                <a:latin typeface="Comic Sans MS" panose="030F0702030302020204" pitchFamily="66" charset="0"/>
              </a:rPr>
              <a:t>Caraïbes</a:t>
            </a:r>
            <a:r>
              <a:rPr lang="fr-FR" sz="1800" dirty="0" smtClean="0">
                <a:latin typeface="Comic Sans MS" panose="030F0702030302020204" pitchFamily="66" charset="0"/>
              </a:rPr>
              <a:t> et fait partie de la même ile que la République dominicaine.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C’était </a:t>
            </a:r>
            <a:r>
              <a:rPr lang="fr-FR" sz="1800" dirty="0">
                <a:latin typeface="Comic Sans MS" panose="030F0702030302020204" pitchFamily="66" charset="0"/>
              </a:rPr>
              <a:t>une </a:t>
            </a:r>
            <a:r>
              <a:rPr lang="fr-FR" sz="1800" u="sng" dirty="0">
                <a:latin typeface="Comic Sans MS" panose="030F0702030302020204" pitchFamily="66" charset="0"/>
              </a:rPr>
              <a:t>colonie </a:t>
            </a:r>
            <a:r>
              <a:rPr lang="fr-FR" sz="1800" u="sng" dirty="0" smtClean="0">
                <a:latin typeface="Comic Sans MS" panose="030F0702030302020204" pitchFamily="66" charset="0"/>
              </a:rPr>
              <a:t>française </a:t>
            </a:r>
            <a:r>
              <a:rPr lang="fr-FR" sz="1800" dirty="0" smtClean="0">
                <a:latin typeface="Comic Sans MS" panose="030F0702030302020204" pitchFamily="66" charset="0"/>
              </a:rPr>
              <a:t>et il y a deux langues officielles – </a:t>
            </a:r>
            <a:r>
              <a:rPr lang="fr-FR" sz="1800" u="sng" dirty="0" smtClean="0">
                <a:latin typeface="Comic Sans MS" panose="030F0702030302020204" pitchFamily="66" charset="0"/>
              </a:rPr>
              <a:t>le français et le créole.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population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10 millions personnes.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territoire s’étend </a:t>
            </a:r>
            <a:r>
              <a:rPr lang="fr-FR" sz="1800" dirty="0" smtClean="0">
                <a:latin typeface="Comic Sans MS" panose="030F0702030302020204" pitchFamily="66" charset="0"/>
              </a:rPr>
              <a:t>sur </a:t>
            </a:r>
            <a:r>
              <a:rPr lang="fr-FR" sz="1800" u="sng" dirty="0" smtClean="0">
                <a:latin typeface="Comic Sans MS" panose="030F0702030302020204" pitchFamily="66" charset="0"/>
              </a:rPr>
              <a:t>27,750 </a:t>
            </a:r>
            <a:r>
              <a:rPr lang="fr-FR" sz="1800" u="sng" dirty="0">
                <a:latin typeface="Comic Sans MS" panose="030F0702030302020204" pitchFamily="66" charset="0"/>
              </a:rPr>
              <a:t>kilomètres carrés</a:t>
            </a:r>
            <a:r>
              <a:rPr lang="fr-FR" sz="18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climat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tropical</a:t>
            </a:r>
            <a:r>
              <a:rPr lang="fr-FR" sz="1800" dirty="0" smtClean="0">
                <a:latin typeface="Comic Sans MS" panose="030F0702030302020204" pitchFamily="66" charset="0"/>
              </a:rPr>
              <a:t> avec beaucoup de cyclones.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température maximale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35° </a:t>
            </a:r>
            <a:r>
              <a:rPr lang="fr-FR" sz="1800" dirty="0" smtClean="0">
                <a:latin typeface="Comic Sans MS" panose="030F0702030302020204" pitchFamily="66" charset="0"/>
              </a:rPr>
              <a:t>et la température minimale est de </a:t>
            </a:r>
            <a:r>
              <a:rPr lang="fr-FR" sz="1800" u="sng" dirty="0" smtClean="0">
                <a:latin typeface="Comic Sans MS" panose="030F0702030302020204" pitchFamily="66" charset="0"/>
              </a:rPr>
              <a:t>15°.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religion principale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le catholicisme</a:t>
            </a:r>
            <a:r>
              <a:rPr lang="fr-FR" sz="1800" dirty="0" smtClean="0">
                <a:latin typeface="Comic Sans MS" panose="030F0702030302020204" pitchFamily="66" charset="0"/>
              </a:rPr>
              <a:t>. Le </a:t>
            </a:r>
            <a:r>
              <a:rPr lang="fr-FR" sz="1800" dirty="0">
                <a:latin typeface="Comic Sans MS" panose="030F0702030302020204" pitchFamily="66" charset="0"/>
              </a:rPr>
              <a:t>président </a:t>
            </a:r>
            <a:r>
              <a:rPr lang="fr-FR" sz="1800" dirty="0" smtClean="0">
                <a:latin typeface="Comic Sans MS" panose="030F0702030302020204" pitchFamily="66" charset="0"/>
              </a:rPr>
              <a:t>s’appelle </a:t>
            </a:r>
            <a:r>
              <a:rPr lang="fr-FR" sz="1800" u="sng" dirty="0" smtClean="0">
                <a:latin typeface="Comic Sans MS" panose="030F0702030302020204" pitchFamily="66" charset="0"/>
              </a:rPr>
              <a:t>Michel </a:t>
            </a:r>
            <a:r>
              <a:rPr lang="fr-FR" sz="1800" u="sng" dirty="0" err="1" smtClean="0">
                <a:latin typeface="Comic Sans MS" panose="030F0702030302020204" pitchFamily="66" charset="0"/>
              </a:rPr>
              <a:t>Martelley</a:t>
            </a:r>
            <a:r>
              <a:rPr lang="fr-FR" sz="1800" u="sng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capitale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Port au Prince.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PIB par personne est </a:t>
            </a:r>
            <a:r>
              <a:rPr lang="fr-FR" sz="1800" u="sng" dirty="0" smtClean="0">
                <a:latin typeface="Comic Sans MS" panose="030F0702030302020204" pitchFamily="66" charset="0"/>
              </a:rPr>
              <a:t>£525 </a:t>
            </a:r>
            <a:r>
              <a:rPr lang="fr-FR" sz="1800" dirty="0" smtClean="0">
                <a:latin typeface="Comic Sans MS" panose="030F0702030302020204" pitchFamily="66" charset="0"/>
              </a:rPr>
              <a:t>(Angleterre - £27000) et l’espérance de vie est </a:t>
            </a:r>
            <a:r>
              <a:rPr lang="fr-FR" sz="1800" u="sng" dirty="0" smtClean="0">
                <a:latin typeface="Comic Sans MS" panose="030F0702030302020204" pitchFamily="66" charset="0"/>
              </a:rPr>
              <a:t>62 ans </a:t>
            </a:r>
            <a:r>
              <a:rPr lang="fr-FR" sz="1800" dirty="0" smtClean="0">
                <a:latin typeface="Comic Sans MS" panose="030F0702030302020204" pitchFamily="66" charset="0"/>
              </a:rPr>
              <a:t>(Angleterre – 82 ans). </a:t>
            </a:r>
          </a:p>
        </p:txBody>
      </p:sp>
      <p:pic>
        <p:nvPicPr>
          <p:cNvPr id="1026" name="Picture 2" descr="http://www.worldatlas.com/img/areamap/695e20dae263c22e95c47ab8c0d212c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99792" cy="19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perationworld.org/files/ow/flags/ha-lgfla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7045"/>
            <a:ext cx="2546348" cy="169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6926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latin typeface="Comic Sans MS" panose="030F0702030302020204" pitchFamily="66" charset="0"/>
              </a:rPr>
              <a:t>Haïti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pic>
        <p:nvPicPr>
          <p:cNvPr id="1030" name="Picture 6" descr="https://upload.wikimedia.org/wikipedia/commons/f/f6/Labadee,_Haiti_Aug_2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40968"/>
            <a:ext cx="1930366" cy="10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02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6511" y="327981"/>
            <a:ext cx="301717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n'y a pas assez à manger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20697" y="300378"/>
            <a:ext cx="294824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there's not enough to eat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54061" y="844394"/>
            <a:ext cx="252344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he has to get up early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54061" y="6262399"/>
            <a:ext cx="289374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 err="1">
                <a:latin typeface="Comic Sans MS" panose="030F0702030302020204" pitchFamily="66" charset="0"/>
              </a:rPr>
              <a:t>school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finishes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at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 smtClean="0">
                <a:latin typeface="Comic Sans MS" panose="030F0702030302020204" pitchFamily="66" charset="0"/>
              </a:rPr>
              <a:t>midday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4793" y="1010528"/>
            <a:ext cx="229241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doit se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lever tôt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00463" y="4410053"/>
            <a:ext cx="336983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he eats dinner with his family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7798" y="4437112"/>
            <a:ext cx="247215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dîne avec sa famille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63103" y="3210169"/>
            <a:ext cx="2743059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he lives far from school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57480" y="5005701"/>
            <a:ext cx="394851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he has lots of brothers and sisters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3325" y="5032760"/>
            <a:ext cx="402546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a beaucoup de frères et de sœurs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94196" y="3825334"/>
            <a:ext cx="441819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he spends a lot of time with his friends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6187" y="3825334"/>
            <a:ext cx="458811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passe beaucoup de temps avec ses amis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114" y="2132856"/>
            <a:ext cx="366368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 </a:t>
            </a: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y a des bananes, des mangues, des avocats partout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6256" y="5687089"/>
            <a:ext cx="301717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habite au bord de la mer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54061" y="5660030"/>
            <a:ext cx="218040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h</a:t>
            </a:r>
            <a:r>
              <a:rPr lang="en-GB" dirty="0" smtClean="0">
                <a:latin typeface="Comic Sans MS" panose="030F0702030302020204" pitchFamily="66" charset="0"/>
              </a:rPr>
              <a:t>e </a:t>
            </a:r>
            <a:r>
              <a:rPr lang="en-GB" dirty="0">
                <a:latin typeface="Comic Sans MS" panose="030F0702030302020204" pitchFamily="66" charset="0"/>
              </a:rPr>
              <a:t>lives by the sea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75523" y="2269239"/>
            <a:ext cx="3568477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omic Sans MS" panose="030F0702030302020204" pitchFamily="66" charset="0"/>
              </a:rPr>
              <a:t>t</a:t>
            </a:r>
            <a:r>
              <a:rPr lang="en-GB" dirty="0" smtClean="0">
                <a:latin typeface="Comic Sans MS" panose="030F0702030302020204" pitchFamily="66" charset="0"/>
              </a:rPr>
              <a:t>here </a:t>
            </a:r>
            <a:r>
              <a:rPr lang="en-GB" dirty="0">
                <a:latin typeface="Comic Sans MS" panose="030F0702030302020204" pitchFamily="66" charset="0"/>
              </a:rPr>
              <a:t>are bananas, mangoes &amp; avocados everywhere</a:t>
            </a:r>
            <a:endParaRPr lang="en-GB" sz="1100" dirty="0">
              <a:latin typeface="Comic Sans MS" panose="030F0702030302020204" pitchFamily="66" charset="0"/>
              <a:ea typeface="SimSu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9681" y="3204297"/>
            <a:ext cx="264046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habite loin du collège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362" y="1516705"/>
            <a:ext cx="427135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doit travailler dans les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jardins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62277" y="1562846"/>
            <a:ext cx="336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he has to work in the gardens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99114" y="6278020"/>
            <a:ext cx="2427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le collège finit à midi</a:t>
            </a:r>
            <a:endParaRPr lang="en-GB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18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1" grpId="0"/>
      <p:bldP spid="12" grpId="0"/>
      <p:bldP spid="14" grpId="0"/>
      <p:bldP spid="18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theinspiredclassroom.com/wp-content/uploads/2012/05/Last-day-of-schoo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4" y="3429000"/>
            <a:ext cx="2571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wellness-junction.com/wp-content/uploads/2008/01/1492271966_a9b22ad5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976"/>
            <a:ext cx="2771685" cy="207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iltonjonesblog.com/wp-content/uploads/2011/07/food_for_Africa-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78" y="308227"/>
            <a:ext cx="2965479" cy="210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rch1design.com/blog/wp-content/uploads/2010/12/food-security-afric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053" y="4034807"/>
            <a:ext cx="3143783" cy="2065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ay-it-in-english.com/EverydayEnglish/Clocks/noon-midnight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484" y="3558557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9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dn.c.photoshelter.com/img-get/I0000gOdiXGhWpk4/s/750/600/haiti09jeffrey-mizak04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72" y="643110"/>
            <a:ext cx="3262729" cy="22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ennyv.theworldrace.org/blogphotos/theworldrace/bennyv/simon_and_famil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632239"/>
            <a:ext cx="3348372" cy="222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newsimg.bbc.co.uk/media/images/42370000/jpg/_42370943_01ghanajose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9899"/>
            <a:ext cx="3263442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cohesion.rice.edu/collaborations/btb/emplibrary/Pretty%20Ocea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3" y="3509900"/>
            <a:ext cx="3348373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82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hfinternational.org/files/images1354/At_Souverance_Voodoo_Collective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06" y="402927"/>
            <a:ext cx="3465059" cy="230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project-resourceblog.co.uk/wp-content/uploads/2010/03/wakingup-main_Fu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90386"/>
            <a:ext cx="3240360" cy="244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Sequential Access Storage 25"/>
          <p:cNvSpPr/>
          <p:nvPr/>
        </p:nvSpPr>
        <p:spPr>
          <a:xfrm>
            <a:off x="7157803" y="1694772"/>
            <a:ext cx="1431124" cy="1096020"/>
          </a:xfrm>
          <a:prstGeom prst="flowChartMagneticTa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21" name="Cloud 20"/>
          <p:cNvSpPr/>
          <p:nvPr/>
        </p:nvSpPr>
        <p:spPr>
          <a:xfrm>
            <a:off x="4792696" y="141421"/>
            <a:ext cx="2862929" cy="1240772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6" name="Cloud 5"/>
          <p:cNvSpPr/>
          <p:nvPr/>
        </p:nvSpPr>
        <p:spPr>
          <a:xfrm>
            <a:off x="1742287" y="257139"/>
            <a:ext cx="2698426" cy="1009336"/>
          </a:xfrm>
          <a:prstGeom prst="cloud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3013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33578" y="5738323"/>
            <a:ext cx="301717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n'y a pas assez à manger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71674" y="3431760"/>
            <a:ext cx="229241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doit se lever tôt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1728" y="4197782"/>
            <a:ext cx="247215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dîne avec sa famille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41523" y="4977378"/>
            <a:ext cx="402546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a beaucoup de frères et de sœurs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41523" y="3813959"/>
            <a:ext cx="4588115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passe beaucoup de temps avec ses amis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74238" y="4581605"/>
            <a:ext cx="689024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y a des bananes, des mangues, des avocats partout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32588" y="5354500"/>
            <a:ext cx="301717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habite au bord de la mer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91500" y="6137392"/>
            <a:ext cx="2640466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habite loin du collège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3013" y="3086500"/>
            <a:ext cx="4469403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il doit travailler dans les jardins</a:t>
            </a:r>
            <a:endParaRPr lang="fr-FR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61272" y="6462686"/>
            <a:ext cx="2427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le collège finit à midi</a:t>
            </a:r>
            <a:endParaRPr lang="fr-FR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9760" y="29102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anose="030F0702030302020204" pitchFamily="66" charset="0"/>
              </a:rPr>
              <a:t>C'est bon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4088" y="2926393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omic Sans MS" panose="030F0702030302020204" pitchFamily="66" charset="0"/>
              </a:rPr>
              <a:t>Ce n'est pas bon</a:t>
            </a: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www.cartoonlogodesigns.com/images/misc/Smiley%20faces/smiley%20fa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760" y="1615873"/>
            <a:ext cx="1253818" cy="1253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essertdarling.com/wp-content/uploads/2012/02/sadface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367" y="1575690"/>
            <a:ext cx="1407049" cy="133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00885" y="515294"/>
            <a:ext cx="2181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Je suis d'accord 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sym typeface="Wingdings"/>
              </a:rPr>
              <a:t>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8704" y="512114"/>
            <a:ext cx="328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Je ne suis pas d'accord X</a:t>
            </a:r>
            <a:endParaRPr lang="fr-FR" dirty="0">
              <a:solidFill>
                <a:schemeClr val="accent1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Flowchart: Sequential Access Storage 8"/>
          <p:cNvSpPr/>
          <p:nvPr/>
        </p:nvSpPr>
        <p:spPr>
          <a:xfrm>
            <a:off x="2987824" y="1828801"/>
            <a:ext cx="1452889" cy="964294"/>
          </a:xfrm>
          <a:prstGeom prst="flowChartMagneticTa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8319" y="1987782"/>
            <a:ext cx="116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C'est juste</a:t>
            </a:r>
            <a:endParaRPr lang="fr-FR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18456" y="1853797"/>
            <a:ext cx="116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Ce n'est pas juste</a:t>
            </a:r>
            <a:endParaRPr lang="fr-FR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40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9" grpId="0" animBg="1"/>
      <p:bldP spid="11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809" y="875760"/>
            <a:ext cx="301717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n'y a pas assez à manger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3325" y="1421410"/>
            <a:ext cx="7707607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doit se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lever tôt			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je dois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7798" y="4437112"/>
            <a:ext cx="892620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dîne avec sa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famille			  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je dîne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3325" y="5032760"/>
            <a:ext cx="869915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a beaucoup de frères et de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sœurs	   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j’ai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6187" y="3825334"/>
            <a:ext cx="8680308" cy="389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passe beaucoup de temps avec ses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amis	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je passe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256" y="2471123"/>
            <a:ext cx="366368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l </a:t>
            </a: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y a des bananes, des mangues, des avocats partout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6256" y="5687089"/>
            <a:ext cx="596830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habite au bord de la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mer		 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j’habite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9680" y="3204297"/>
            <a:ext cx="838681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habite loin du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collège			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j’habite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2925" y="1927587"/>
            <a:ext cx="894963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il doit travailler dans les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jardins</a:t>
            </a:r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	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	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je dois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	</a:t>
            </a:r>
            <a:endParaRPr lang="en-GB" sz="11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99114" y="6278020"/>
            <a:ext cx="8872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le collège finit à </a:t>
            </a:r>
            <a:r>
              <a:rPr lang="fr-FR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midi			    </a:t>
            </a:r>
            <a:r>
              <a:rPr lang="fr-FR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le collège finit a quinze heures dix</a:t>
            </a:r>
            <a:endParaRPr lang="en-GB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1964" y="263878"/>
            <a:ext cx="5400599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anose="030F0702030302020204" pitchFamily="66" charset="0"/>
              </a:rPr>
              <a:t>Compare the life of </a:t>
            </a:r>
            <a:r>
              <a:rPr lang="en-GB" sz="2000" dirty="0" err="1" smtClean="0">
                <a:latin typeface="Comic Sans MS" panose="030F0702030302020204" pitchFamily="66" charset="0"/>
              </a:rPr>
              <a:t>Riclaude</a:t>
            </a:r>
            <a:r>
              <a:rPr lang="en-GB" sz="2000" dirty="0" smtClean="0">
                <a:latin typeface="Comic Sans MS" panose="030F0702030302020204" pitchFamily="66" charset="0"/>
              </a:rPr>
              <a:t> to your own. </a:t>
            </a:r>
          </a:p>
          <a:p>
            <a:r>
              <a:rPr lang="fr-FR" sz="2000" dirty="0" err="1" smtClean="0">
                <a:latin typeface="Comic Sans MS" panose="030F0702030302020204" pitchFamily="66" charset="0"/>
              </a:rPr>
              <a:t>Riclaude</a:t>
            </a:r>
            <a:r>
              <a:rPr lang="fr-FR" sz="2000" dirty="0" smtClean="0">
                <a:latin typeface="Comic Sans MS" panose="030F0702030302020204" pitchFamily="66" charset="0"/>
              </a:rPr>
              <a:t> </a:t>
            </a:r>
            <a:r>
              <a:rPr lang="fr-FR" sz="2000" dirty="0">
                <a:latin typeface="Comic Sans MS" panose="030F0702030302020204" pitchFamily="66" charset="0"/>
              </a:rPr>
              <a:t>est un garçon haïtien qui habite à Port au Prince. </a:t>
            </a:r>
            <a:r>
              <a:rPr lang="fr-FR" sz="2000" dirty="0" smtClean="0">
                <a:latin typeface="Comic Sans MS" panose="030F0702030302020204" pitchFamily="66" charset="0"/>
              </a:rPr>
              <a:t>Il… Cependant je…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8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596</Words>
  <Application>Microsoft Office PowerPoint</Application>
  <PresentationFormat>On-screen Show (4:3)</PresentationFormat>
  <Paragraphs>85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Authorised Users Only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RCrofts</dc:creator>
  <cp:lastModifiedBy>RCrofts</cp:lastModifiedBy>
  <cp:revision>79</cp:revision>
  <cp:lastPrinted>2015-10-06T06:09:32Z</cp:lastPrinted>
  <dcterms:created xsi:type="dcterms:W3CDTF">2015-08-05T12:53:33Z</dcterms:created>
  <dcterms:modified xsi:type="dcterms:W3CDTF">2015-10-11T09:52:15Z</dcterms:modified>
</cp:coreProperties>
</file>