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302" r:id="rId2"/>
    <p:sldId id="312" r:id="rId3"/>
    <p:sldId id="313" r:id="rId4"/>
    <p:sldId id="305" r:id="rId5"/>
    <p:sldId id="306" r:id="rId6"/>
  </p:sldIdLst>
  <p:sldSz cx="9144000" cy="6858000" type="screen4x3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0" d="100"/>
          <a:sy n="70" d="100"/>
        </p:scale>
        <p:origin x="-1386" y="-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9C1AAFC-0D7C-4493-BE19-167A22763B73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644AD3-6A7A-4E88-A0F4-CF65F358EDC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92977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0CD1F0D-6D10-4450-AC4D-B6C598520325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9E4E65-2C31-44D8-94E0-69022820577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36195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Possible activities: whole</a:t>
            </a:r>
            <a:r>
              <a:rPr lang="en-GB" baseline="0" dirty="0" smtClean="0"/>
              <a:t> class reading, whole class translation, group translation (1 sentence/line each). 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59E4E65-2C31-44D8-94E0-69022820577C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319735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53080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778158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674659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47133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66504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511737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478197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956391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358113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909893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597082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087382-0019-445F-90BE-7E1C6986104C}" type="datetimeFigureOut">
              <a:rPr lang="en-GB" smtClean="0"/>
              <a:t>11/10/2015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0CA878-8993-4862-B4C5-CAC872850EF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09411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lasstools.net/random-name-picker/51_TfKDVm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75656" y="245044"/>
            <a:ext cx="165618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3000" u="sng" dirty="0" err="1" smtClean="0">
                <a:latin typeface="Comic Sans MS" panose="030F0702030302020204" pitchFamily="66" charset="0"/>
              </a:rPr>
              <a:t>Haïti</a:t>
            </a:r>
            <a:endParaRPr lang="en-GB" sz="3000" u="sng" dirty="0">
              <a:latin typeface="Comic Sans MS" panose="030F0702030302020204" pitchFamily="66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28780" y="816013"/>
            <a:ext cx="8915220" cy="60939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500" i="1" dirty="0" smtClean="0">
                <a:latin typeface="Comic Sans MS" panose="030F0702030302020204" pitchFamily="66" charset="0"/>
              </a:rPr>
              <a:t>LO: to describe  Haiti and the life of a Haitian child.</a:t>
            </a:r>
          </a:p>
          <a:p>
            <a:endParaRPr lang="en-GB" sz="2500" i="1" dirty="0">
              <a:latin typeface="Comic Sans MS" panose="030F0702030302020204" pitchFamily="66" charset="0"/>
            </a:endParaRPr>
          </a:p>
          <a:p>
            <a:endParaRPr lang="en-GB" sz="2500" i="1" dirty="0" smtClean="0">
              <a:latin typeface="Comic Sans MS" panose="030F0702030302020204" pitchFamily="66" charset="0"/>
            </a:endParaRPr>
          </a:p>
          <a:p>
            <a:r>
              <a:rPr lang="en-GB" sz="2500" b="1" i="1" dirty="0" smtClean="0">
                <a:latin typeface="Comic Sans MS" panose="030F0702030302020204" pitchFamily="66" charset="0"/>
              </a:rPr>
              <a:t>Pour commencer…</a:t>
            </a:r>
          </a:p>
          <a:p>
            <a:endParaRPr lang="en-GB" sz="2500" b="1" i="1" dirty="0">
              <a:latin typeface="Comic Sans MS" panose="030F0702030302020204" pitchFamily="66" charset="0"/>
            </a:endParaRPr>
          </a:p>
          <a:p>
            <a:pPr marL="457200" indent="-457200">
              <a:buAutoNum type="arabicPeriod"/>
            </a:pPr>
            <a:r>
              <a:rPr lang="en-GB" sz="2500" dirty="0" smtClean="0">
                <a:latin typeface="Comic Sans MS" panose="030F0702030302020204" pitchFamily="66" charset="0"/>
              </a:rPr>
              <a:t>How have I demonstrated the virtues in my French lessons?</a:t>
            </a:r>
          </a:p>
          <a:p>
            <a:pPr marL="457200" indent="-457200">
              <a:buAutoNum type="arabicPeriod"/>
            </a:pPr>
            <a:r>
              <a:rPr lang="en-GB" sz="2500" dirty="0" smtClean="0">
                <a:latin typeface="Comic Sans MS" panose="030F0702030302020204" pitchFamily="66" charset="0"/>
              </a:rPr>
              <a:t>How could I use these virtues in my school life?</a:t>
            </a:r>
          </a:p>
          <a:p>
            <a:pPr marL="457200" indent="-457200">
              <a:buAutoNum type="arabicPeriod"/>
            </a:pPr>
            <a:r>
              <a:rPr lang="en-GB" sz="2500" dirty="0" smtClean="0">
                <a:latin typeface="Comic Sans MS" panose="030F0702030302020204" pitchFamily="66" charset="0"/>
              </a:rPr>
              <a:t>How would they help me?</a:t>
            </a:r>
          </a:p>
          <a:p>
            <a:endParaRPr lang="en-GB" sz="2500" dirty="0" smtClean="0">
              <a:latin typeface="Comic Sans MS" panose="030F0702030302020204" pitchFamily="66" charset="0"/>
            </a:endParaRPr>
          </a:p>
          <a:p>
            <a:pPr marL="457200" indent="-457200">
              <a:buAutoNum type="alphaLcParenR"/>
            </a:pPr>
            <a:r>
              <a:rPr lang="en-GB" sz="2500" dirty="0" smtClean="0">
                <a:latin typeface="Comic Sans MS" panose="030F0702030302020204" pitchFamily="66" charset="0"/>
              </a:rPr>
              <a:t>Curiosity</a:t>
            </a:r>
          </a:p>
          <a:p>
            <a:pPr marL="457200" indent="-457200">
              <a:buAutoNum type="alphaLcParenR"/>
            </a:pPr>
            <a:r>
              <a:rPr lang="en-GB" sz="2500" dirty="0" smtClean="0">
                <a:latin typeface="Comic Sans MS" panose="030F0702030302020204" pitchFamily="66" charset="0"/>
              </a:rPr>
              <a:t>Respect</a:t>
            </a:r>
          </a:p>
          <a:p>
            <a:pPr marL="457200" indent="-457200">
              <a:buAutoNum type="alphaLcParenR"/>
            </a:pPr>
            <a:r>
              <a:rPr lang="en-GB" sz="2500" dirty="0" smtClean="0">
                <a:latin typeface="Comic Sans MS" panose="030F0702030302020204" pitchFamily="66" charset="0"/>
              </a:rPr>
              <a:t>Tolerance</a:t>
            </a:r>
          </a:p>
          <a:p>
            <a:endParaRPr lang="en-GB" sz="2500" dirty="0">
              <a:latin typeface="Comic Sans MS" panose="030F0702030302020204" pitchFamily="66" charset="0"/>
            </a:endParaRPr>
          </a:p>
          <a:p>
            <a:r>
              <a:rPr lang="en-GB" sz="2000" dirty="0">
                <a:latin typeface="Comic Sans MS" panose="030F0702030302020204" pitchFamily="66" charset="0"/>
                <a:hlinkClick r:id="rId2"/>
              </a:rPr>
              <a:t>http://</a:t>
            </a:r>
            <a:r>
              <a:rPr lang="en-GB" sz="2000" dirty="0" smtClean="0">
                <a:latin typeface="Comic Sans MS" panose="030F0702030302020204" pitchFamily="66" charset="0"/>
                <a:hlinkClick r:id="rId2"/>
              </a:rPr>
              <a:t>www.classtools.net/random-name-picker/51_TfKDVm</a:t>
            </a:r>
            <a:r>
              <a:rPr lang="en-GB" sz="2000" dirty="0" smtClean="0">
                <a:latin typeface="Comic Sans MS" panose="030F0702030302020204" pitchFamily="66" charset="0"/>
              </a:rPr>
              <a:t> </a:t>
            </a:r>
          </a:p>
          <a:p>
            <a:r>
              <a:rPr lang="fr-FR" sz="2000" i="1" dirty="0" smtClean="0">
                <a:latin typeface="Comic Sans MS" panose="030F0702030302020204" pitchFamily="66" charset="0"/>
              </a:rPr>
              <a:t> </a:t>
            </a:r>
            <a:endParaRPr lang="fr-FR" sz="2000" i="1" dirty="0">
              <a:latin typeface="Comic Sans MS" panose="030F0702030302020204" pitchFamily="66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582906" y="188640"/>
            <a:ext cx="6408712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GB" sz="2500" u="sng" dirty="0" err="1" smtClean="0">
                <a:latin typeface="Comic Sans MS" panose="030F0702030302020204" pitchFamily="66" charset="0"/>
              </a:rPr>
              <a:t>mardi</a:t>
            </a:r>
            <a:r>
              <a:rPr lang="en-GB" sz="2500" u="sng" dirty="0" smtClean="0">
                <a:latin typeface="Comic Sans MS" panose="030F0702030302020204" pitchFamily="66" charset="0"/>
              </a:rPr>
              <a:t> le </a:t>
            </a:r>
            <a:r>
              <a:rPr lang="en-GB" sz="2500" u="sng" dirty="0" err="1" smtClean="0">
                <a:latin typeface="Comic Sans MS" panose="030F0702030302020204" pitchFamily="66" charset="0"/>
              </a:rPr>
              <a:t>treize</a:t>
            </a:r>
            <a:r>
              <a:rPr lang="en-GB" sz="2500" u="sng" dirty="0" smtClean="0">
                <a:latin typeface="Comic Sans MS" panose="030F0702030302020204" pitchFamily="66" charset="0"/>
              </a:rPr>
              <a:t> </a:t>
            </a:r>
            <a:r>
              <a:rPr lang="en-GB" sz="2500" u="sng" dirty="0" err="1" smtClean="0">
                <a:latin typeface="Comic Sans MS" panose="030F0702030302020204" pitchFamily="66" charset="0"/>
              </a:rPr>
              <a:t>octobre</a:t>
            </a:r>
            <a:r>
              <a:rPr lang="en-GB" sz="2500" u="sng" dirty="0" smtClean="0">
                <a:latin typeface="Comic Sans MS" panose="030F0702030302020204" pitchFamily="66" charset="0"/>
              </a:rPr>
              <a:t> 2015</a:t>
            </a:r>
            <a:endParaRPr lang="en-GB" sz="2500" u="sng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8780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7195862"/>
              </p:ext>
            </p:extLst>
          </p:nvPr>
        </p:nvGraphicFramePr>
        <p:xfrm>
          <a:off x="1698" y="116632"/>
          <a:ext cx="9142300" cy="67413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8460"/>
                <a:gridCol w="1828460"/>
                <a:gridCol w="1828460"/>
                <a:gridCol w="1828460"/>
                <a:gridCol w="1828460"/>
              </a:tblGrid>
              <a:tr h="842671">
                <a:tc>
                  <a:txBody>
                    <a:bodyPr/>
                    <a:lstStyle/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Name</a:t>
                      </a:r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b="1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Presentation (out of 5)</a:t>
                      </a:r>
                      <a:endParaRPr lang="en-GB" sz="1400" b="1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Accuracy (out of 5)</a:t>
                      </a:r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Curiosity/  respect/tolerance</a:t>
                      </a:r>
                    </a:p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(out of 5)</a:t>
                      </a:r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2 stars</a:t>
                      </a:r>
                    </a:p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1 wish</a:t>
                      </a:r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04183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7195862"/>
              </p:ext>
            </p:extLst>
          </p:nvPr>
        </p:nvGraphicFramePr>
        <p:xfrm>
          <a:off x="1698" y="116632"/>
          <a:ext cx="9142300" cy="67413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8460"/>
                <a:gridCol w="1828460"/>
                <a:gridCol w="1828460"/>
                <a:gridCol w="1828460"/>
                <a:gridCol w="1828460"/>
              </a:tblGrid>
              <a:tr h="842671">
                <a:tc>
                  <a:txBody>
                    <a:bodyPr/>
                    <a:lstStyle/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Name</a:t>
                      </a:r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b="1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Presentation (out of 5)</a:t>
                      </a:r>
                      <a:endParaRPr lang="en-GB" sz="1400" b="1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Accuracy (out of 5)</a:t>
                      </a:r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Curiosity/  respect/tolerance</a:t>
                      </a:r>
                    </a:p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(out of 5)</a:t>
                      </a:r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2 stars</a:t>
                      </a:r>
                    </a:p>
                    <a:p>
                      <a:r>
                        <a:rPr lang="en-GB" sz="1400" dirty="0" smtClean="0">
                          <a:solidFill>
                            <a:schemeClr val="tx1"/>
                          </a:solidFill>
                          <a:latin typeface="Comic Sans MS" panose="030F0702030302020204" pitchFamily="66" charset="0"/>
                        </a:rPr>
                        <a:t>1 wish</a:t>
                      </a:r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842671"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400" dirty="0">
                        <a:solidFill>
                          <a:schemeClr val="tx1"/>
                        </a:solidFill>
                        <a:latin typeface="Comic Sans MS" panose="030F0702030302020204" pitchFamily="66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04183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39552" y="332656"/>
            <a:ext cx="8208912" cy="43242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500" dirty="0" smtClean="0">
                <a:latin typeface="Comic Sans MS" panose="030F0702030302020204" pitchFamily="66" charset="0"/>
              </a:rPr>
              <a:t>Create a presentation (however you choose) on Haiti and the daily life of a Haitian child.</a:t>
            </a:r>
          </a:p>
          <a:p>
            <a:endParaRPr lang="en-GB" sz="2500" dirty="0">
              <a:latin typeface="Comic Sans MS" panose="030F0702030302020204" pitchFamily="66" charset="0"/>
            </a:endParaRPr>
          </a:p>
          <a:p>
            <a:r>
              <a:rPr lang="en-GB" sz="2500" dirty="0" smtClean="0">
                <a:latin typeface="Comic Sans MS" panose="030F0702030302020204" pitchFamily="66" charset="0"/>
              </a:rPr>
              <a:t>Include: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500" dirty="0" smtClean="0">
                <a:latin typeface="Comic Sans MS" panose="030F0702030302020204" pitchFamily="66" charset="0"/>
              </a:rPr>
              <a:t>A description of Haiti (where, population, size, languages, president, climate, capital, GDP, life expectancy).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500" dirty="0" smtClean="0">
                <a:latin typeface="Comic Sans MS" panose="030F0702030302020204" pitchFamily="66" charset="0"/>
              </a:rPr>
              <a:t>What happened in 2010 in Haiti?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500" dirty="0" smtClean="0">
                <a:latin typeface="Comic Sans MS" panose="030F0702030302020204" pitchFamily="66" charset="0"/>
              </a:rPr>
              <a:t>A description of the life of a Haitian child.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500" dirty="0" smtClean="0">
                <a:latin typeface="Comic Sans MS" panose="030F0702030302020204" pitchFamily="66" charset="0"/>
              </a:rPr>
              <a:t>Opinions about the life of a Haitian child.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GB" sz="2500" dirty="0" smtClean="0">
                <a:latin typeface="Comic Sans MS" panose="030F0702030302020204" pitchFamily="66" charset="0"/>
              </a:rPr>
              <a:t>Compare the life of a Haitian child to your own. </a:t>
            </a:r>
          </a:p>
        </p:txBody>
      </p:sp>
    </p:spTree>
    <p:extLst>
      <p:ext uri="{BB962C8B-B14F-4D97-AF65-F5344CB8AC3E}">
        <p14:creationId xmlns:p14="http://schemas.microsoft.com/office/powerpoint/2010/main" val="35685249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95536" y="1068197"/>
            <a:ext cx="8568952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fr-FR" sz="2400" dirty="0">
                <a:latin typeface="Comic Sans MS" panose="030F0702030302020204" pitchFamily="66" charset="0"/>
              </a:rPr>
              <a:t>Haïti est un pays francophone aux Caraïbes avec une population de 10 millions. Il y a un climat tropical avec beaucoup de cyclones. L’espérance de vie dans le pays est de 63 ans et c’est un pays très pauvre. En 2010, il y avait un grand tremblement de terre. Plus de 200,000 personnes sont mort et le pays souffre toujours. </a:t>
            </a:r>
            <a:endParaRPr lang="en-GB" sz="2400" dirty="0">
              <a:latin typeface="Comic Sans MS" panose="030F0702030302020204" pitchFamily="66" charset="0"/>
            </a:endParaRPr>
          </a:p>
          <a:p>
            <a:pPr lvl="0"/>
            <a:r>
              <a:rPr lang="fr-FR" sz="2400" dirty="0" err="1">
                <a:latin typeface="Comic Sans MS" panose="030F0702030302020204" pitchFamily="66" charset="0"/>
              </a:rPr>
              <a:t>Riclaude</a:t>
            </a:r>
            <a:r>
              <a:rPr lang="fr-FR" sz="2400" dirty="0">
                <a:latin typeface="Comic Sans MS" panose="030F0702030302020204" pitchFamily="66" charset="0"/>
              </a:rPr>
              <a:t> est un garçon haïtien qui habite à Port au Prince. Il se lève très tôt et il a beaucoup de frères et sœurs. Cependant je me lève à 07h30 et j’ai une sœur. C’est bon que l’école finit à midi mais ce n’est pas juste qu’il n’y a pas assez à manger. </a:t>
            </a:r>
            <a:endParaRPr lang="en-GB" sz="2400" dirty="0">
              <a:latin typeface="Comic Sans MS" panose="030F0702030302020204" pitchFamily="66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627784" y="404664"/>
            <a:ext cx="374441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200" u="sng" dirty="0" smtClean="0">
                <a:latin typeface="Comic Sans MS" panose="030F0702030302020204" pitchFamily="66" charset="0"/>
              </a:rPr>
              <a:t>Model</a:t>
            </a:r>
            <a:endParaRPr lang="en-GB" sz="2200" u="sng" dirty="0">
              <a:latin typeface="Comic Sans MS" panose="030F0702030302020204" pitchFamily="66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0" y="1068197"/>
            <a:ext cx="539552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400" dirty="0" smtClean="0">
                <a:latin typeface="Comic Sans MS" panose="030F0702030302020204" pitchFamily="66" charset="0"/>
              </a:rPr>
              <a:t>1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2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3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4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5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6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7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8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9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10</a:t>
            </a:r>
          </a:p>
          <a:p>
            <a:r>
              <a:rPr lang="en-GB" sz="2400" dirty="0" smtClean="0">
                <a:latin typeface="Comic Sans MS" panose="030F0702030302020204" pitchFamily="66" charset="0"/>
              </a:rPr>
              <a:t>11</a:t>
            </a:r>
          </a:p>
          <a:p>
            <a:endParaRPr lang="en-GB" sz="2400" dirty="0" smtClean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738129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1847</TotalTime>
  <Words>231</Words>
  <Application>Microsoft Office PowerPoint</Application>
  <PresentationFormat>On-screen Show (4:3)</PresentationFormat>
  <Paragraphs>55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Authorised Users Only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RCrofts</dc:creator>
  <cp:lastModifiedBy>RCrofts</cp:lastModifiedBy>
  <cp:revision>89</cp:revision>
  <cp:lastPrinted>2015-10-06T06:09:32Z</cp:lastPrinted>
  <dcterms:created xsi:type="dcterms:W3CDTF">2015-08-05T12:53:33Z</dcterms:created>
  <dcterms:modified xsi:type="dcterms:W3CDTF">2015-10-11T10:11:49Z</dcterms:modified>
</cp:coreProperties>
</file>

<file path=docProps/thumbnail.jpeg>
</file>