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1571F-B1C1-4AA1-AB87-F4904D8C29A4}" type="datetimeFigureOut">
              <a:rPr lang="en-GB" smtClean="0"/>
              <a:t>06/08/2015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D41EA-D594-4E6A-8E58-E62DB40BC5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72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1571F-B1C1-4AA1-AB87-F4904D8C29A4}" type="datetimeFigureOut">
              <a:rPr lang="en-GB" smtClean="0"/>
              <a:t>06/08/2015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D41EA-D594-4E6A-8E58-E62DB40BC5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631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1571F-B1C1-4AA1-AB87-F4904D8C29A4}" type="datetimeFigureOut">
              <a:rPr lang="en-GB" smtClean="0"/>
              <a:t>06/08/2015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D41EA-D594-4E6A-8E58-E62DB40BC5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4516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1571F-B1C1-4AA1-AB87-F4904D8C29A4}" type="datetimeFigureOut">
              <a:rPr lang="en-GB" smtClean="0"/>
              <a:t>06/08/2015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D41EA-D594-4E6A-8E58-E62DB40BC5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11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1571F-B1C1-4AA1-AB87-F4904D8C29A4}" type="datetimeFigureOut">
              <a:rPr lang="en-GB" smtClean="0"/>
              <a:t>06/08/2015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D41EA-D594-4E6A-8E58-E62DB40BC5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45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1571F-B1C1-4AA1-AB87-F4904D8C29A4}" type="datetimeFigureOut">
              <a:rPr lang="en-GB" smtClean="0"/>
              <a:t>06/08/2015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D41EA-D594-4E6A-8E58-E62DB40BC5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817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1571F-B1C1-4AA1-AB87-F4904D8C29A4}" type="datetimeFigureOut">
              <a:rPr lang="en-GB" smtClean="0"/>
              <a:t>06/08/2015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D41EA-D594-4E6A-8E58-E62DB40BC5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936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1571F-B1C1-4AA1-AB87-F4904D8C29A4}" type="datetimeFigureOut">
              <a:rPr lang="en-GB" smtClean="0"/>
              <a:t>06/08/2015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D41EA-D594-4E6A-8E58-E62DB40BC5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573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1571F-B1C1-4AA1-AB87-F4904D8C29A4}" type="datetimeFigureOut">
              <a:rPr lang="en-GB" smtClean="0"/>
              <a:t>06/08/2015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D41EA-D594-4E6A-8E58-E62DB40BC5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903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1571F-B1C1-4AA1-AB87-F4904D8C29A4}" type="datetimeFigureOut">
              <a:rPr lang="en-GB" smtClean="0"/>
              <a:t>06/08/2015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D41EA-D594-4E6A-8E58-E62DB40BC5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13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1571F-B1C1-4AA1-AB87-F4904D8C29A4}" type="datetimeFigureOut">
              <a:rPr lang="en-GB" smtClean="0"/>
              <a:t>06/08/2015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D41EA-D594-4E6A-8E58-E62DB40BC5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475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1571F-B1C1-4AA1-AB87-F4904D8C29A4}" type="datetimeFigureOut">
              <a:rPr lang="en-GB" smtClean="0"/>
              <a:t>06/08/2015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D41EA-D594-4E6A-8E58-E62DB40BC5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5548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0767823"/>
              </p:ext>
            </p:extLst>
          </p:nvPr>
        </p:nvGraphicFramePr>
        <p:xfrm>
          <a:off x="167431" y="167424"/>
          <a:ext cx="11835681" cy="64909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14164"/>
                <a:gridCol w="600910"/>
                <a:gridCol w="601683"/>
                <a:gridCol w="600910"/>
                <a:gridCol w="601683"/>
                <a:gridCol w="600910"/>
                <a:gridCol w="601683"/>
                <a:gridCol w="600910"/>
                <a:gridCol w="601683"/>
                <a:gridCol w="601683"/>
                <a:gridCol w="600910"/>
                <a:gridCol w="601683"/>
                <a:gridCol w="600910"/>
                <a:gridCol w="601683"/>
                <a:gridCol w="600910"/>
                <a:gridCol w="601683"/>
                <a:gridCol w="601683"/>
              </a:tblGrid>
              <a:tr h="4993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3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4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</a:tr>
              <a:tr h="9986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 dirty="0" smtClean="0">
                          <a:effectLst/>
                        </a:rPr>
                        <a:t>Rhythm 1</a:t>
                      </a:r>
                      <a:r>
                        <a:rPr lang="en-GB" sz="1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</a:tr>
              <a:tr h="9986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</a:tr>
              <a:tr h="9986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 dirty="0" smtClean="0">
                          <a:effectLst/>
                        </a:rPr>
                        <a:t>Rhythm 2</a:t>
                      </a:r>
                      <a:r>
                        <a:rPr lang="en-GB" sz="1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</a:tr>
              <a:tr h="9986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</a:tr>
              <a:tr h="9986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 dirty="0">
                          <a:effectLst/>
                        </a:rPr>
                        <a:t> </a:t>
                      </a:r>
                      <a:r>
                        <a:rPr lang="en-GB" sz="1900" dirty="0" smtClean="0">
                          <a:effectLst/>
                        </a:rPr>
                        <a:t>Rhythm 3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</a:tr>
              <a:tr h="9986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57" marR="6535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4579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971" y="373486"/>
            <a:ext cx="11462197" cy="60530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b="1" u="sng" dirty="0" smtClean="0"/>
              <a:t>During the register</a:t>
            </a:r>
          </a:p>
          <a:p>
            <a:pPr marL="0" indent="0">
              <a:buNone/>
            </a:pPr>
            <a:endParaRPr lang="en-GB" sz="3600" dirty="0"/>
          </a:p>
          <a:p>
            <a:pPr marL="0" indent="0">
              <a:buNone/>
            </a:pPr>
            <a:r>
              <a:rPr lang="en-GB" sz="3600" dirty="0" smtClean="0"/>
              <a:t>Desk hit 3 times = Stand up</a:t>
            </a:r>
          </a:p>
          <a:p>
            <a:pPr marL="0" indent="0">
              <a:buNone/>
            </a:pPr>
            <a:endParaRPr lang="en-GB" sz="3600" dirty="0"/>
          </a:p>
          <a:p>
            <a:pPr marL="0" indent="0">
              <a:buNone/>
            </a:pPr>
            <a:r>
              <a:rPr lang="en-GB" sz="3600" dirty="0" smtClean="0"/>
              <a:t>Whistle = Put a finger on your nose</a:t>
            </a:r>
          </a:p>
          <a:p>
            <a:pPr marL="0" indent="0">
              <a:buNone/>
            </a:pPr>
            <a:endParaRPr lang="en-GB" sz="3600" dirty="0"/>
          </a:p>
          <a:p>
            <a:pPr marL="0" indent="0">
              <a:buNone/>
            </a:pPr>
            <a:r>
              <a:rPr lang="en-GB" sz="3600" dirty="0" smtClean="0"/>
              <a:t>Teacher stands up = Put your hands on your head</a:t>
            </a:r>
          </a:p>
          <a:p>
            <a:pPr marL="0" indent="0">
              <a:buNone/>
            </a:pPr>
            <a:endParaRPr lang="en-GB" sz="3600" dirty="0"/>
          </a:p>
          <a:p>
            <a:pPr marL="0" indent="0">
              <a:buNone/>
            </a:pPr>
            <a:r>
              <a:rPr lang="en-GB" sz="3600" dirty="0" smtClean="0"/>
              <a:t>Clap = Sit down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214931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19226"/>
              </p:ext>
            </p:extLst>
          </p:nvPr>
        </p:nvGraphicFramePr>
        <p:xfrm>
          <a:off x="309090" y="167426"/>
          <a:ext cx="11629624" cy="64523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6325"/>
                <a:gridCol w="727261"/>
                <a:gridCol w="726325"/>
                <a:gridCol w="727261"/>
                <a:gridCol w="726325"/>
                <a:gridCol w="727261"/>
                <a:gridCol w="726325"/>
                <a:gridCol w="727261"/>
                <a:gridCol w="727261"/>
                <a:gridCol w="726325"/>
                <a:gridCol w="727261"/>
                <a:gridCol w="726325"/>
                <a:gridCol w="727261"/>
                <a:gridCol w="726325"/>
                <a:gridCol w="727261"/>
                <a:gridCol w="727261"/>
              </a:tblGrid>
              <a:tr h="5468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/>
                </a:tc>
              </a:tr>
              <a:tr h="9842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84244">
                <a:tc gridSpan="16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0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9842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84244">
                <a:tc gridSpan="16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0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9842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84244">
                <a:tc gridSpan="16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76" marR="62676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9398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44</Words>
  <Application>Microsoft Office PowerPoint</Application>
  <PresentationFormat>Widescreen</PresentationFormat>
  <Paragraphs>206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Drake</dc:creator>
  <cp:lastModifiedBy>Chris Drake</cp:lastModifiedBy>
  <cp:revision>4</cp:revision>
  <dcterms:created xsi:type="dcterms:W3CDTF">2015-08-06T19:38:57Z</dcterms:created>
  <dcterms:modified xsi:type="dcterms:W3CDTF">2015-08-06T22:55:11Z</dcterms:modified>
</cp:coreProperties>
</file>