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65" r:id="rId3"/>
    <p:sldId id="266" r:id="rId4"/>
    <p:sldId id="267" r:id="rId5"/>
    <p:sldId id="270" r:id="rId6"/>
    <p:sldId id="272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1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A906E-46E0-48DD-83EC-6ECB1A4A2938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539E9-7261-49FA-A925-17F69106279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417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A4E4E53-CB48-4AF8-8E82-7206F0E5D0F7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7572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Go through learning outcomes with students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A030B-7C4A-44BC-A44A-580196A0329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480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84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727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78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95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462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422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26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9067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49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69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03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47844-4F30-4EAB-9366-42CDCE55510B}" type="datetimeFigureOut">
              <a:rPr lang="en-GB" smtClean="0"/>
              <a:t>30/07/2015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E4CA2-999A-4C54-AF98-49F0DCA25F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83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the+five+precepts&amp;source=images&amp;cd=&amp;cad=rja&amp;docid=FrHIN3MVJyWLtM&amp;tbnid=7_9arILTBDEysM:&amp;ved=0CAUQjRw&amp;url=http://hifivemeditataion.blogspot.com/2012/11/the-five-precepts.html&amp;ei=L70zUc3MMITE0QW0jIHoDw&amp;psig=AFQjCNFN_vNIsUH5OpVmKKywnX4kjmxlYg&amp;ust=1362431381934353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7751763" y="1"/>
            <a:ext cx="3168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u="sng" dirty="0">
                <a:latin typeface="Comic Sans MS" panose="030F0702030302020204" pitchFamily="66" charset="0"/>
              </a:rPr>
              <a:t>Today’s date</a:t>
            </a: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566988" y="620713"/>
            <a:ext cx="6553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600" u="sng" dirty="0">
                <a:latin typeface="Comic Sans MS" panose="030F0702030302020204" pitchFamily="66" charset="0"/>
              </a:rPr>
              <a:t>The </a:t>
            </a:r>
            <a:r>
              <a:rPr lang="en-GB" altLang="en-US" sz="3600" u="sng" dirty="0" smtClean="0">
                <a:latin typeface="Comic Sans MS" panose="030F0702030302020204" pitchFamily="66" charset="0"/>
              </a:rPr>
              <a:t>Birth of the Buddha</a:t>
            </a:r>
            <a:endParaRPr lang="en-GB" altLang="en-US" sz="3600" u="sng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4825" y="1412876"/>
            <a:ext cx="8642350" cy="187743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800" dirty="0">
                <a:latin typeface="Comic Sans MS" pitchFamily="66" charset="0"/>
              </a:rPr>
              <a:t>L</a:t>
            </a:r>
            <a:r>
              <a:rPr lang="en-GB" sz="3200" dirty="0">
                <a:latin typeface="Comic Sans MS" pitchFamily="66" charset="0"/>
              </a:rPr>
              <a:t>earning Objectives</a:t>
            </a:r>
          </a:p>
          <a:p>
            <a:pPr>
              <a:defRPr/>
            </a:pPr>
            <a:r>
              <a:rPr lang="en-GB" sz="2800" dirty="0">
                <a:latin typeface="Comic Sans MS" pitchFamily="66" charset="0"/>
              </a:rPr>
              <a:t>To know </a:t>
            </a:r>
            <a:r>
              <a:rPr lang="en-GB" sz="2800" dirty="0" smtClean="0">
                <a:latin typeface="Comic Sans MS" pitchFamily="66" charset="0"/>
              </a:rPr>
              <a:t>the birth story of the Buddha.</a:t>
            </a:r>
            <a:endParaRPr lang="en-GB" sz="2800" dirty="0">
              <a:latin typeface="Comic Sans MS" pitchFamily="66" charset="0"/>
            </a:endParaRPr>
          </a:p>
          <a:p>
            <a:pPr>
              <a:defRPr/>
            </a:pPr>
            <a:r>
              <a:rPr lang="en-GB" sz="2800" dirty="0">
                <a:latin typeface="Comic Sans MS" pitchFamily="66" charset="0"/>
              </a:rPr>
              <a:t>To understand why </a:t>
            </a:r>
            <a:r>
              <a:rPr lang="en-GB" sz="2800" dirty="0" smtClean="0">
                <a:latin typeface="Comic Sans MS" pitchFamily="66" charset="0"/>
              </a:rPr>
              <a:t>it is important to respect the birth story of the Buddha</a:t>
            </a:r>
            <a:endParaRPr lang="en-GB" sz="24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74826" y="3429000"/>
            <a:ext cx="3960813" cy="3024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u="sng" dirty="0">
                <a:latin typeface="Comic Sans MS" pitchFamily="66" charset="0"/>
              </a:rPr>
              <a:t>Key Terms</a:t>
            </a:r>
          </a:p>
          <a:p>
            <a:pPr algn="ctr">
              <a:defRPr/>
            </a:pPr>
            <a:r>
              <a:rPr lang="en-GB" sz="2800" dirty="0" smtClean="0">
                <a:latin typeface="Comic Sans MS" pitchFamily="66" charset="0"/>
              </a:rPr>
              <a:t>Buddha</a:t>
            </a:r>
            <a:endParaRPr lang="en-GB" sz="2800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sz="2800" dirty="0" smtClean="0">
                <a:latin typeface="Comic Sans MS" pitchFamily="66" charset="0"/>
              </a:rPr>
              <a:t>Siddhartha Gautama</a:t>
            </a:r>
            <a:endParaRPr lang="en-GB" sz="2800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sz="2800" dirty="0" smtClean="0">
                <a:latin typeface="Comic Sans MS" pitchFamily="66" charset="0"/>
              </a:rPr>
              <a:t>respectful</a:t>
            </a:r>
            <a:endParaRPr lang="en-GB" sz="2800" dirty="0">
              <a:latin typeface="Comic Sans MS" pitchFamily="66" charset="0"/>
            </a:endParaRPr>
          </a:p>
          <a:p>
            <a:pPr algn="ctr">
              <a:defRPr/>
            </a:pP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6480312" y="3290313"/>
            <a:ext cx="3863837" cy="29117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 sz="2800" u="sng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sz="2800" u="sng" dirty="0">
                <a:latin typeface="Comic Sans MS" pitchFamily="66" charset="0"/>
              </a:rPr>
              <a:t>Skills</a:t>
            </a:r>
          </a:p>
          <a:p>
            <a:pPr algn="ctr">
              <a:defRPr/>
            </a:pPr>
            <a:endParaRPr lang="en-GB" sz="2800" u="sng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sz="2800" dirty="0">
                <a:latin typeface="Comic Sans MS" pitchFamily="66" charset="0"/>
              </a:rPr>
              <a:t>Independent </a:t>
            </a:r>
            <a:r>
              <a:rPr lang="en-GB" sz="2800" dirty="0" smtClean="0">
                <a:latin typeface="Comic Sans MS" pitchFamily="66" charset="0"/>
              </a:rPr>
              <a:t>Enquirers</a:t>
            </a:r>
          </a:p>
          <a:p>
            <a:pPr algn="ctr">
              <a:defRPr/>
            </a:pPr>
            <a:r>
              <a:rPr lang="en-GB" sz="2800" dirty="0" smtClean="0">
                <a:latin typeface="Comic Sans MS" pitchFamily="66" charset="0"/>
              </a:rPr>
              <a:t>Being respectful of thoughts and opinions of others</a:t>
            </a:r>
            <a:endParaRPr lang="en-GB" sz="2800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sz="2800" dirty="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67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://emojipedia.org/wp-content/uploads/2013/07/4-smiling-face-with-smiling-ey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8" y="2472296"/>
            <a:ext cx="1555079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l.yimg.com/bt/api/res/1.2/EFdlgBFt4LT5XMVpGaPDuw--/YXBwaWQ9eW5ld3M7cT04NTt3PTYzMA--/http:/l.yimg.com/os/publish-images/sports/2014-09-25/54acb070-44f4-11e4-ace7-8bae04fafc9b_160x160xtrophy-png-pagespeed-ic-RLBd4nN17D-copy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40"/>
          <a:stretch/>
        </p:blipFill>
        <p:spPr bwMode="auto">
          <a:xfrm>
            <a:off x="8742114" y="35172"/>
            <a:ext cx="3027987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20216" y="1596360"/>
            <a:ext cx="3871784" cy="525129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reflect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upon how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important it is to be respectful towards others thoughts and opinions. Accuracy of </a:t>
            </a:r>
            <a:r>
              <a:rPr lang="en-GB" b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4/5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67238" y="2892504"/>
            <a:ext cx="3871784" cy="39551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give explain and examples </a:t>
            </a:r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of </a:t>
            </a: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being respectful. Considerable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3/4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60" y="4027376"/>
            <a:ext cx="3871784" cy="28306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To recall the birth story of the Buddha.  Reasonable accuracy of </a:t>
            </a:r>
            <a:r>
              <a:rPr lang="en-GB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SPaG</a:t>
            </a:r>
            <a:endParaRPr lang="en-GB" b="1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 algn="ctr">
              <a:defRPr/>
            </a:pPr>
            <a:r>
              <a:rPr lang="en-GB" u="sng" dirty="0" smtClean="0">
                <a:solidFill>
                  <a:schemeClr val="tx1"/>
                </a:solidFill>
                <a:latin typeface="Comic Sans MS" pitchFamily="66" charset="0"/>
              </a:rPr>
              <a:t>Band 1/2</a:t>
            </a:r>
            <a:endParaRPr lang="en-GB" u="sng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en-GB" dirty="0"/>
          </a:p>
        </p:txBody>
      </p:sp>
      <p:pic>
        <p:nvPicPr>
          <p:cNvPr id="2052" name="Picture 4" descr="http://pix.iemoji.com/sbemojix2/074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" t="4144" r="6108" b="5231"/>
          <a:stretch/>
        </p:blipFill>
        <p:spPr bwMode="auto">
          <a:xfrm>
            <a:off x="6279703" y="1339848"/>
            <a:ext cx="1372183" cy="141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.shopify.com/s/files/1/0185/5092/products/persons-0106_medium.png?v=13695440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12" y="2312044"/>
            <a:ext cx="1496763" cy="15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cdn.shopify.com/s/files/1/0185/5092/products/persons-0122.png?v=136954338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77" y="1133495"/>
            <a:ext cx="1770796" cy="17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yndahaviland.com/wp-content/uploads/2009/07/post-it-not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1" t="9570" r="18879" b="16569"/>
          <a:stretch/>
        </p:blipFill>
        <p:spPr bwMode="auto">
          <a:xfrm>
            <a:off x="114823" y="35172"/>
            <a:ext cx="212743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1338" y="640355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omic Sans MS" panose="030F0702030302020204" pitchFamily="66" charset="0"/>
              </a:rPr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285609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>
          <a:xfrm>
            <a:off x="5069305" y="843846"/>
            <a:ext cx="6759904" cy="4754850"/>
          </a:xfrm>
          <a:prstGeom prst="wedgeRoundRectCallout">
            <a:avLst>
              <a:gd name="adj1" fmla="val -35053"/>
              <a:gd name="adj2" fmla="val 60560"/>
              <a:gd name="adj3" fmla="val 1666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latin typeface="Comic Sans MS" panose="030F0702030302020204" pitchFamily="66" charset="0"/>
              </a:rPr>
              <a:t>The Buddha taught about being respectful of others</a:t>
            </a:r>
          </a:p>
          <a:p>
            <a:pPr algn="ctr"/>
            <a:endParaRPr lang="en-GB" sz="3200" dirty="0">
              <a:latin typeface="Comic Sans MS" panose="030F0702030302020204" pitchFamily="66" charset="0"/>
            </a:endParaRPr>
          </a:p>
          <a:p>
            <a:pPr algn="ctr"/>
            <a:r>
              <a:rPr lang="en-GB" sz="3200" dirty="0" smtClean="0">
                <a:latin typeface="Comic Sans MS" panose="030F0702030302020204" pitchFamily="66" charset="0"/>
              </a:rPr>
              <a:t>Read through the statements and circle the examples that show respectful ideas?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843845"/>
            <a:ext cx="3873500" cy="5190490"/>
          </a:xfrm>
          <a:prstGeom prst="rect">
            <a:avLst/>
          </a:prstGeom>
        </p:spPr>
      </p:pic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679491" y="4950202"/>
            <a:ext cx="2951162" cy="129698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dirty="0" smtClean="0"/>
              <a:t>respectful</a:t>
            </a:r>
            <a:endParaRPr lang="en-GB" alt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9002037" y="4950202"/>
            <a:ext cx="2951162" cy="129698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dirty="0" smtClean="0"/>
              <a:t>Non-respectful</a:t>
            </a:r>
            <a:endParaRPr lang="en-GB" altLang="en-US" dirty="0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9770102" y="4751178"/>
            <a:ext cx="574675" cy="719137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H="1">
            <a:off x="7778138" y="4680828"/>
            <a:ext cx="339865" cy="538747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75551" y="5219575"/>
            <a:ext cx="4619906" cy="1220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75551" y="5295569"/>
            <a:ext cx="4522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Extension- Why is it important to respect others?</a:t>
            </a:r>
          </a:p>
          <a:p>
            <a:r>
              <a:rPr lang="en-GB" dirty="0" smtClean="0"/>
              <a:t>How does it make you feel if people don’t show respect to you?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24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>
          <a:xfrm>
            <a:off x="4955004" y="698372"/>
            <a:ext cx="6890631" cy="4964673"/>
          </a:xfrm>
          <a:prstGeom prst="wedgeRoundRectCallout">
            <a:avLst>
              <a:gd name="adj1" fmla="val -35053"/>
              <a:gd name="adj2" fmla="val 60560"/>
              <a:gd name="adj3" fmla="val 1666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Read the birth story of the </a:t>
            </a:r>
            <a:r>
              <a:rPr lang="en-GB" sz="3200"/>
              <a:t>Buddha </a:t>
            </a:r>
            <a:r>
              <a:rPr lang="en-GB" sz="3200" smtClean="0"/>
              <a:t>and </a:t>
            </a:r>
            <a:r>
              <a:rPr lang="en-GB" sz="3200" dirty="0"/>
              <a:t>highlight the most important parts.  Summarise the story in a paragraph in your books.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Compare your ideas with your partner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843845"/>
            <a:ext cx="3873500" cy="519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1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7227" y="980729"/>
            <a:ext cx="3790565" cy="646331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latin typeface="Comic Sans MS" pitchFamily="66" charset="0"/>
              </a:rPr>
              <a:t>Scenarios</a:t>
            </a:r>
            <a:endParaRPr lang="en-GB" sz="36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461" y="1772817"/>
            <a:ext cx="3806330" cy="1815882"/>
          </a:xfrm>
          <a:prstGeom prst="rect">
            <a:avLst/>
          </a:prstGeom>
          <a:solidFill>
            <a:srgbClr val="CC66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itchFamily="66" charset="0"/>
              </a:rPr>
              <a:t>Extension-I think the Birth of the Buddha is important to Buddhists because…</a:t>
            </a:r>
            <a:endParaRPr lang="en-GB" sz="28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3952" y="38100"/>
            <a:ext cx="5004048" cy="7078861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3200" b="1" u="sng" dirty="0">
                <a:solidFill>
                  <a:schemeClr val="tx1"/>
                </a:solidFill>
                <a:latin typeface="Comic Sans MS" pitchFamily="66" charset="0"/>
              </a:rPr>
              <a:t>Group task:</a:t>
            </a:r>
          </a:p>
          <a:p>
            <a:pPr algn="ctr">
              <a:defRPr/>
            </a:pPr>
            <a:endParaRPr lang="en-GB" sz="2200" b="1" u="sng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GB" sz="3200" dirty="0"/>
              <a:t>Read the scenarios from different opinions of the birth of the Buddha. </a:t>
            </a:r>
            <a:endParaRPr lang="en-GB" sz="3200" dirty="0" smtClean="0"/>
          </a:p>
          <a:p>
            <a:endParaRPr lang="en-GB" sz="3200" dirty="0" smtClean="0"/>
          </a:p>
          <a:p>
            <a:r>
              <a:rPr lang="en-GB" sz="3200" dirty="0" smtClean="0"/>
              <a:t> </a:t>
            </a:r>
            <a:r>
              <a:rPr lang="en-GB" sz="3200" dirty="0"/>
              <a:t>Discuss in </a:t>
            </a:r>
            <a:r>
              <a:rPr lang="en-GB" sz="3200" dirty="0" smtClean="0"/>
              <a:t>groups, on your table, what </a:t>
            </a:r>
            <a:r>
              <a:rPr lang="en-GB" sz="3200" dirty="0"/>
              <a:t>each person thought and why they might feel this way.  </a:t>
            </a:r>
            <a:endParaRPr lang="en-GB" sz="3200" dirty="0" smtClean="0"/>
          </a:p>
          <a:p>
            <a:endParaRPr lang="en-GB" sz="3200" dirty="0"/>
          </a:p>
          <a:p>
            <a:r>
              <a:rPr lang="en-GB" sz="3200" dirty="0" smtClean="0"/>
              <a:t>Which </a:t>
            </a:r>
            <a:r>
              <a:rPr lang="en-GB" sz="3200" dirty="0"/>
              <a:t>one do you agree with and why?</a:t>
            </a:r>
          </a:p>
          <a:p>
            <a:pPr>
              <a:defRPr/>
            </a:pPr>
            <a:endParaRPr lang="en-GB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defRPr/>
            </a:pPr>
            <a:endParaRPr lang="en-GB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AutoShape 2" descr="data:image/jpeg;base64,/9j/4AAQSkZJRgABAQAAAQABAAD/2wCEAAkGBhQSERUUEBQWFRUTGBUaFhcYFRgdHBgcGBUWHBgXGRgaHCYfHBwnHBUXHzAgIycpLCwsFx4xNTAqNSYrLCkBCQoKDgwOGg8PGiokHyQsKSwsKiwtLSwsLDAqLCosLC0sLDIsLCosLCwsLCwsNCksLCosLCwsLCksLCwsLCwsKf/AABEIAKgBKwMBIgACEQEDEQH/xAAcAAABBQEBAQAAAAAAAAAAAAAAAQMEBQYCBwj/xABIEAACAQIEAwYDBQQGCAYDAAABAhEAAwQSITEFQVEGEyJhcYEykaEHQrHB0RRS4fAVI0NicoIWM1NzstLT8TRkkpTCw0RUg//EABoBAAEFAQAAAAAAAAAAAAAAAAABAgMEBQb/xAA3EQACAQIDBAcHBAIDAQAAAAAAAQIDEQQSIQUxQVETImGRobHRFBUyUoHB8AYjYnFC4VNysjP/2gAMAwEAAhEDEQA/APcaKKKACiiigAooooAKKKQ0ALRWf4t2sWzcNtVzsoBbWAJ2Gx1jWoJ7da/Ao/zH9Kz6u0sNSk4ylquxl2GBrzjmjHQ1ppoXxmK8xB9jzHWsy/bQxOVfmaYv9qHaGVUzLqp8XuDrsf06VB75wnzPuYPZ+I32NnTd9SVIBgwYPQxpWRHbZwPEqemv60g7dE7IvzP60LbOF5vuY/3biGtImtwl3Mit+8AfmKerI4HthCwbfNiPF1JPTzipH+mqzHdmf8X8Kf73wl/j8H6EfsGIWmXyNFfuhVLHYCaLE5Rm35/pWVxXbIEqO6MTJ8Q2B0G3WPlTv+m4/wBk3/qFL72wlvj8H6B7BiPl8jU0jNG9Zhe3dvmjCo13tqrmO7bIN5I8R6eg+vsaVbUwr/z8H6A8BiPkNiKKyq9ttf8AVx/m/hUlO1U/c+tM98YT5/B+gPA1474mhorPntcg3U/P+FdjtWnJWp3vbCfP5jfY63yl7RVCe1ifuN9KYHbe3MZH+lOW1MI9014irB13uizS0VB4dxVbwJWRESD51NFXqdSNSKlB3TK0ouLtJai0UUU8aFFFFABRRRQAUUUUAFFFFABRRRQAUUUUAFFFFABXJrquWFAHjH7cWu3C3xF3Jn/EabuXCTW24j2cstinbEQiONGUlYZmVbZnaSSRrzjrXlnb7g3EMDcylmey5i3cRAM2k5WiWVvKdeXlyvuydSTndWu/BnWS23QpxTUHey00L0XyARPsdPkfyNOJxbKNRtWBwF/HqBltX2A2Bsu4jl8Smnr1/iVyMtq+IOyYdhPqAniHkZFD2TJuzaKy2/Qy9anK/Lh3m1ucWHITNQzjDMnQE8qztpuJAf8Agrk9Thb34ABfpVNxnh3EHcG7ZxAK+IA2rihQNSQMogef1p9LZLvZ6Inf6gwysqUG326epv14qwOhP40px9xSTmBPTSfl08687u44szKsjJq5DfTqTJ+dSk4fc8TWwwYkeJvERH96BA5GCd6FstcX4FjGbWjRlalTzc35rdfQ3q8YdjCjU+X4VNweMaNdfTceRFZa52Y4m9lSqO9ptmW6hX3IbQaR4tvKncH2d4sg0w3ep1LW3j/OtwEe5imT2Q3HqlBfqCjKWWVJxXPe+7Q0Zx4n+dKUYnzgDnVK/Zfit1dMMyLvCMig85nvCW+cVza7O8WTT9jz/wCMKT81uD61H7onYFt/D57ZJW4PTyLh+KRtqeQ/U8hXLY5wJZz7bVnsb2a4wzBxYcAbQ1kIB0yho9zr51CxGE4mCENh8zSB3ao5MbwVZuXSpPc9TS1h8Nu4WzlKEuxWXqaj+kWnSTPMmrrh+OJjxAjnXnmCu45AwuYO++U5ScjrBHJvCRPyrqze4utzvEweJysB4DhrpSNNhEz51FU2NVldWRNiNsYOUFkTf03fnYel3XJMKajnCEmvOOI4vipuLcexftd2Q2UYe6q6fvaeIepq8TtpjTlRcFluPAVnzhZJAmGAkajntVZ7FxMbKFm+PZ6lKO16CvvX9reeudksOVRiTuRHsP41oVqDwXBm1YtozZ2VRmaIzNHiaOQJnSp9dZgqHQUIU3wX+/uY1ep0tRz5hRRRVwhCiiigAooooAKKKKACkpaKACiiigAooooA4e4BvVFju3GEs3GtXbsXFIzAI5jNqNQI2IO9Xd23MeR6fzFea8W7KW73e4lZU3WME3DHiMZ4ZZ1JjJHkKrYirKnFOO8sYenGcrTdkejYLiNu8uay6uu0qwI+lSK8TuWruAxapbuEHu1dmXQkZoytAhhKn26V65wPiy4iylxYkgZgD8LQJX60lDEKo8r0Y7EYfokpJ3TIvE0BLyneQLZCaalXkROm4G9Z/iuG7/u2LEob1kLbb+zZJzanWTmHyHKtVYE3nnaPzqNxqyA9iOd5f5+lQ4aTdCX/AGf/AKI91RPs+xYfsUElGZZ5A6fIgge0VSniYw5uLevOxzZ1hZhbrkIssNYI12AkbCtGKbOHXpWkmV2uRV4KwLzG6LzsjquVQSo0LTMAGZkaR51H7VcD7zA37VhQGdDAEDMQQcpPOYjXrV3h8MttQqAKBoAKcNNl1tB9KTpyU1vTv3Hydh7JsYx7d1Wt95uWBBBmQdpFW/FOG2rWV1uNcJIzMNQq/eOgAHLzrbfbDwrD2b9u7bzd/eJNzxEgAAKGA5EnppoapOyTrexD2hYst4bVxDcYksGAzfFOoYNtWfNNO3I11UjO83pdstOznbOzZQ28Nie7AMwQuU9TBG/XrXoXCcVb4jgM7hM1xbiMyESDLISCNRIhoPWsve7MoyZrmBXKBvCEgDyHiqZgbPdrltWSoHIIVUdSSQIj+ZpIVZQfEjq0YTV00aTC2ktW1t2u9C21CL/WHZFjaY2H15V3w3gg725fNy6TeCAguNAmYASsTuTIPPnU7h9kqqrcgtlHiGmaN/P+FTktgbVfjUbX9mbNReljNcP4UtoBLdvRJAzZp+OPjbQyCW8Mba1ZW7jAksoAAYqfDpAIGoPSN/OrIIOgrrux0HypW29WF4pWSKHFO1sM5Phg+exATKo3J1Mjr6VJt27RE/6slgPAzLqRMeGOW8ipt3h9tgQV0MyASAZ3kDQ1X3eGhT4y2WWIKkxJA1ZeRidtPEdqch+aDXWH3wKXEjvbhVwdn6b6xP1pjH8AtM9u6+ZjZz5QzFhLDLJDT9Ipuxg8ptMSWTWQokZjGumuUlQfX1ru7grpYNKgLpBGpWWnWYEgg7fdFE20m09bMHSg+Ohc2hoK7rm0ZArqmQ+FEQUUUU4AoopKAFopJpaACiiigApKWkoAWiiigAooooAi48tkOXTqZiBzjzqpv2Fu4cLcQZTGgYjYgiCNQQQD1qz41hO9w9xAWXMrCU+Iafd86prd3u7a23zlo+8DJ9yB86oYq6dy3QV123MJ9pWLtWStxGIvsgVV1jIryfL7x330qB2L+0O5YjOqm27f1ir8ROUCRJgRAPnrWr7S9jrmOwh7sgOlwlV08UKAFznY6t5a69a8xTA90cjSGVmDA8iNCPnVGTdJKfFmrTUKsXTfA984NjkvE3bRlHBIOo2MHQ6jWac4qs3MP/vCfkprM/ZfjA1gpztlp9GOYH5lh7VpOJsO+seTN/w1bwetDXm/Mya0clVx/NxYs1R8ZxJLSlrrBFHMmP8AufKst2j+0WzYJS1F66NCFPgQ/wB5+Zn7ok+lYfCWL3FLz3cTeyWrZKgLEzAJVFOiiCPEZ960b3eWGrKqg0ukqO0Rz7Q/tiuo4t8OOVYIa6yAsT/cDaARzImvN8V26x9xsz4y/PldYD5KQPpXpmP+zTBsBmu3tCSGlBAjb4Ijzrx/iQti6/c5u7DEJmIJKg6EkADXfbnXZ7FhSdHLOCzK93ZeZVnUhOT6NuxOxPaC9iixxFw3LkCGbchRoPpVpwzDs4R7Ry3rJ7yyR94DUp67kD/EKpOzvBrmKxC27MZoZtTA8IkyfPb3q6udnMZau5UsXVcGdFlZ6hh4fea4/bcKOHxjjCSV1e3K/wBjawcnOnrwPXuE/aNhnsAsXRssEZGMGIgESCP5NO3PtPwy2hpcd4HgyxrGoLHSPSayHAuzlu8/eXgVZJGIsq2WLkAzmUGAQQ2m/wA603DOzuDzK/8AVwjZyXxE6akBlBiB7TGvOs6N5fCPnClHV3Npwm23c2mu/GEUkDZSV1HUxMSag43t1hbZINzMROiKW289vrXivAsZi8VjL9q1iLjpmYjvLrlcneEBiC2ohl0Gteo8K7HYa2we6e+IgwygID1yDfyzE+laNfDVKNTo7ctf7RnKVK2aT+hwPtEf4xaBQ7DxExtqw2/9NXvAe2NvEkKQbbtJVWM5gNyp51F4v2dw99HKIEuMDlKkqCw1GZQcpkgAyOdR+zXZ9rJBvZGChXQSS1u4Vh4baIMc9h0qBRqJ2Y5zoyjdGxBpQaYF0HnTlu4CJBkeR6VKV0yJxCwFEqMpZkBK6HVgDqN9KkXcOpXXXbck/jTePE92Orj6An9KfvHw/Kq1WVlP+vUm5DiDSuqRaWrEdyGhRRUfF4xbYlyYOmgJ/ClbsKk3oiRVRx3FvbCsglfFnHlG/X5U2eO7lIuJpBU6jrI300qNjLDXBME5o0VtDOnTTfX0qnLExacY7yZUWmnLRFNd7ZMjAgyo0KcvF1O429q1vC+Ki/azpE81nYxO/oRrXkfbC8lm8to+FioLjfKWLQJ0PQ/5q3H2ZW3GGuM6kZmEaASFWNP1qem20mMqJJ2NjbmNd/Ku6btEHanKlIkFJS0UChRRRQAUUUhoAZxOKCCWP89AKyXEONK93U+IaBF1IH97kN9zFOcUsPcunOzrEwASM4nYkCQBB23zVFbh4tx3agHksdeZG5PvUvsaq6TenYVfb3Ru4R17fQ0PAcUMgU6MxLQf7xmPWI+lc8X7I4bETnthWLZi6AKxMRqY1061SYSQTJyydV2iIgx00A0/WtRw3GZ1g/EsT+RorYaMFlWqFw+LnN3ejKbh1izhWuJaUIB6kk6bk6movGMalyFaY8QMNlMMAPi+70011pjj+JK3nCzLHlyA1J+n1rD9sMUzhUUSu5PMkciPKZ88wPrz1DFxjTlRS1zPuubeFwqxeOVOUraJ+Go7d7GvKLGTMSXdT/VWkGiW7amCW8zuTPWp/A+Bd3cvoGzW81tkIOUklfFIB8lFVnDON5LNtblw3cijKNBlmZV2MycsefmIq3w3GO8Cw0AQJ6liAJ8pBHlrUc8bUpPMu9FbHSqUEulp9RvS/Gwx2ywDfs1xcOGa6YVh3k5EPxEzoJGkf3q8d4nwy5aOW6hQxMERoeY6ivWMLxOLzoCTDBiIzN4lDGSSAN45nQUnaXhn9IW2VFgoRkd4ABkeHNJI0PSK39kfqSeGqKlVV4Ser1ur/X7GJKspzulZcjO/ZPYS33t9zqYtoOesMx/4R869M7/NsZjQjmD0rP8AAuyrWbClVVwirKg66gEt66k1Nwrszj4gy5FcEbiRBMCJClttCBNcltx+8MTUxeqvuXYlY1MFtCUJRpuOl/qea9vnK8RuZWIzrbJAJH3Yg/L61z2R4VavXLq302CspgciZGvqD7V6wexlhsScVdTO+VQoYeFcs+KJ1O3pFXrWke2UuRHI6CP8NbMP1fRpYGlgoReZRinJO1muXF8izLC3ruq919xjuC8Is2mZrACMRDMEWSNyNBMbaD5VeJbYESTrzgVZcKy2hAE+cfw86Mfi0lFaFa5myiPiyxInrr71lw/UDqt3cm0n4EssPC/woj2cKxPhbnyA/Sog4jmvd2l1pUCdLeuplQD4j6xHnVzhT9PbSsvisYi4i5csw092r8wSAWYq07w4HOn4faksRG7uvqN6BXskiwu40PNs331ViYRSAE1JJy+HoJ9qTs9xK7bs20LgMJBlZBaSdGzA6+lZ97Vprpu23nMhzCJ8ZaQ08tCykDUa+YqLd446PaNuGVmIIzQNFcgNOohl11Gx35WPaJuas+Y5Uo63ieiHi7FlDFWIYaAQdtJ8R61c3L0qI5kV512WuhHuG5ea4huZrTGAMpUElp8WedNyAoG1a3h/FUuoO6aYbUdJzQD02JjoalqV7U6l2RTpXytK1jSLS0i7UtbC3FQKi8Qy922c5QPvfunkfY1Kri4BBnbnQ9wq0Z5bxXj93DsTicO5g6X7AgMORIIyn5irXsn2nN/D96EYAzowjUH5fKpmN4db7wldRsM2gHltt50wWUQrQnMASJjXSR57b1z9eqm+rvXE24pSjZlXxLhKYu7ByWEZguYKPE3xEHqZgb9fOt9wbg6Yaytq18Kc9JY8yfM1WcE7tRlYLGYFZOaDqZ1G8k1olNamCa6Ja3fEzMT/APS1tOAoWlooq6VgooooAKKKKACm795UUs5AVRJJ5CnKo+0nCbt9QLd3IoBzKZhvWPSoqs5Qg3FXYDPaDHWrltQrqfEG8OpAA302359az+H4qqHxC5lYEp4QdBGY66zDbdOtVl3s9iFQkASx2zcj1AG1NX/s4a6RcvYpmbKBAXYR8IJaI9qyI7TU2lNtW4Jg6c0rxppt8zS2sdbufBc0G/VecEECPlVlwMuLxBOdYJDjYajwsNp6R0MxzxvZjDfsl7KNiSnPUiHUkbTGkiN9tJr1Cy4IBHOtSlUlLVSdmk0nyYuWLgm4JSTaduaPKvtL48mHvEGTcIJUKwBEEeKOYgMI/Csdje1th7LTcAcgHKymZB1ggaE1tftC4I97GFltOVVAC6pO8aTvyFZBfs/s5jmXEsT1skR8pmsjJhk3mupJvcu0tShTlOFWNTLJW48irtcRw4KsLq9SrJdmehAUj5GK6xnHVWP2RgZVS7ZWC5/7qsJnQSKs+Idhx3ZNlcQpEzFu5DacwRp61ju/ZbYKcmhQN5O0DrU96FWPUT38VY2MTiHjoKFdxko6mu7Ddlr3Ebl1r7kIratJDFxBIAU5YjQ+oitPxXh1zCC0GZ3VLi+J5BYEHKSOZDflV99nnZI4bDWSzlXENcEDUkNmQ+UsNf7gq5vYuxdNywyq3eMS+oInKsE66GFG20cppckJp5l/Rj4umqidOK/0Zrh+OAW6APEozAAxmA1EHaN4/Q1Q3+1iWOIJ35AW4hBbkhkBG8gQD6TVXxPhWLRmNi9ZiTCywIB5EkETVInYq5fc3MRftgnq5Y/lHpVGGHpNONWelmtL38inhMLUpzUp207T2h+M2lt53uIFAktmXLHWZpOA8XS/ZF62DlctlkQYDEajltMedeUv2FTTLiLciPukyY6BvrVjw+zjcP4MPftZCZ8SsQCTqYKae1ZU9jUejfRVbyvxTSt6my5w5rvPT8bfRcp0BedJ5wTp8qewmJzAhvwryjF4DFXL6Xb+Lt57Rm3o2URGyZQBPM6k1e4ntdiFULas2Wc6ZjiFCg9Spgx71DPZlSDi6UotvfwXjvEzU3GzfiZr7V8bcTF91bxNwWXtKzJnOVSzMMu4hSBME9agdme0/dwt0KUgKWRpIIEBmE7HQSPL1peJdjL2IZ71/E4e5ecyVF3KNtACVjTYCIEb0xgewGJje0EbT/WpmGv3oMecAmuwpRwvsypVJLdq1zGxeujLvA8VRzeAhQSSskeKd9DtqRpvqK74cFbPmyeMgZiF3AiQekn8afHYhFWA4hY3ymYGoO256a6707heCXEhVuWWEj4hMQI0APQRWC50/wDFltw4piYBlS46McptsQIMCBtE8o3HnWp7DP8AGFChDcnTrrP51ksR2bacwYM8STPhLySR+U6VpexlprbraOsknly5gbjpUM6kXpF77DqlK0G7npopaQVxevBRJNdndJXZzq1OncASeVVeJxZcELt+Iri5iTdOuiD6x1P5VExOPW1LMdOQAknoABqSayMVilLqx3cWXKVJrfvJH7KMoke1UeOwZuoUIMr8LbwVPhMew+Z9akDity7OVQF/eJk7bBRz96Ywx+JjLGCZGhOw2nbWsSrLMrQL8IyjdveQlv4m3Geyr/4G126Hb3q+wPGsoVjmUH4kYbehEj8jUYXydDKzt4TqOQJ36VIS4uzb7aCQegHlT6NeVLVCVkprrI0qtNdVnOGcbS2zWnbQaqZkQZETvuDV+l5SMwIIPOdPnXT4fEQrRzJ/2ZVSlKm9UOUVwt0HYg+hrurN7kQUUUUAFROK3ctm4eit+FSjWa7Q8ULHubZXT48xif7o/npSSpzqRlGC1sxkqsadnIOI4kooIAM7GdPSmcRxNVQP10942qEMS0ANbfSNgW/CmnAmCH56FWH4iuDnRxUJNOnLuZswqUXFPMu8gYS8bjF3E/1qExpoQFPvFbXDYg2Sbdzbkeonf9RWYt4SA0ACdfTYfjGnnWq71b0KyzsdfTlXa06Uo4Wi2rSS/LmLCvF16sd8W/xmU7T8aupiGFnDXbylVIdLjZdtsoUiQRUPhfEmKFryXLLzqDOYxzlRtJOh9qt+LcRtYW6UDMug/sy2h85moadrbQ2uj3sv/wA1ZdWEnJ9UzZYuFGrJKSfY7etx69jlAkXdd4Lv+Gb8ax+E7GPbdMRhnQ58rm1dUwpYK/gcSQQ0gE8jFa8dq7R/tUH/APF/1pqxj7GZFt3FMsFChXG4MAZiRvHyqShFJuM09SSntKEX+1ZPjbj3s7wHGVuI9m5mRgYPVWBkEHnrr51Bw6pbuk23Ny6AQSQYXNGrE+SiBJ2q3x/Bbb+JkkjYzB9JHKqZMMbWYW7agzuSQNfRST7/AFqRUMmi1XI2Fjs6s9G974HONRhrbsrcBiVz3Q0+UNBHlpVa/EXG+Du+1zEj9akX+NokrdGV16SfRp089N6ZHauyogYrFr6rZPylTTZNX+B97+xg4inSi+rV14q27vOf6c/8piNOYxF7/lrj+nl54TGeov3PzAqSO1+HO+MxZ/yoPwt0o7VYblicaf8AMPwim2/j5kSUVvmu5EU8Z5rhcdH++uf8tKe0zD/8bFAed1vzt1LXtXh+V7Ge+U/iKD2qw/8AtcZ81H4AU3L/AA8xG4fP5EU9o+tm/wC7IfxtUwe0yz/4e8fdD/8AVVh/pbhx/bYv5qfxBpz/AEsw/wD+ziB6qh/+BpGv4eY1Nf8AIU97tcF2w1/3W3/0qbbthaY+KzfUjpaskfW2K1ljj9ojTG3Y/wB3b/6VMtxy0CJ4g5g6Dul/Dutaiyr5PP0HZ0t0/FepmrHbKxmHeW7p8jhbRH4jWr3CdsMOIFu26liFBGGQakgDZupHyqYO1SK0/wBI2/S5hz+KlagcT+0K5bum3lF0oUJPdNbUgwZBNxmGhA+HnTlTjwj+dxahN2vnfn9z1G7dyqSeVVNwM7STIPT12FVfZTtK2ON5b6oAgQhVDT4s2pYnXVY2Gx5VbDAsXQLso1J/dIIHvvV+tF1klF6GxQqRtmQ4uEXLLmEG2sT5zv8AKq79jDvmAgAwIUaAdTVhxJ5OUEQI0zRz39Kgm6RoRsDOZpO/lWNi69KLUHuT7y5SzfFxY6uFykAwSSSAd/aPT6U23CxmJUkEkT5RP86VKt3ZE6b7E7A/n5UvdyTosCBvGhmZqWKpzj1QzyT3ld/RYzAPcaTJESBr1jWNOtPDh0QFkjSN9BO+adPQ1La/l3EAzpm200A9YpcEA7bERqfUHQzR0UG1FLUV1J2uyibs3iMzs4Ri3RuQ0AAI6depqXgsM6W1RgVOikHeBMH1iK1MURWh7upr4G0RPGTkkpJaFFwXCEGfCQCSGBM69evprV6Kas4RVJKqBO8U9V2hT6OGUr1J55XCiikmpiMGNY3iXBbD3HYIFZzOdSQ0/vA8jr6eVaLimK0yjc7+nSm8DgPvMPQfmaqVKs3LLTdubRYhTgo5qivyRQWFuYYBb2qna7HKNA37p8vlU+z49MsgnQxIiOf02qxu2nMyxEnblUVeDKPuj2UD8BNaMcSmusteZjzw+vVenIaZNwFjnExEeX88qj4XEkEqAFI2nc9dTtz+VW54KhHha4hP7txvwYkfSow4YSwButHPwJO/MgAfTrSzr0mssuIyOGrJ5o2IPEcUwaWDCRyyxp/iU1EbHxshPnFv/lrR8Q4fKqFExpvsOs0xhOFGIOw6c6oSoRb4lh0ot6rzKI8RaJ7pj/ltn8hUe9ii40w5zSCDkTQgzy15cq3CWABAA+VFy2I2B9qZ7NBai+zw/L+phb3anDrm7y6ildCCwkHpFZTjP2i2xIsDvW5E6KPzPtHrUPj3YLGvfZ+6WGZiCXEROk9K0XZ77NbZwt21iXJdmVpUD+qIBhkY7ggwZ0MRGk1Fnbll3G+sBgqMY1Jzct2iMz2d7S3TeDM7N3ujKqWyVIkoyBhGSMwPPTfatG3aEzBF73sWD9KvuEdirGFBNps0iGzwT55Y2n32FVtqwQ0XgCJYGBqnMNuZQArJPWRoJp1PDOrdyM/aCw1SpelGy+qIa9okB1Uz54S1P0enT2utgjxFZ/8ALIP/AJ1cYbs8hM5efzpo8MCs0WhuZMDmab7PF6FHoILn3v1I2G7R23/t2/8AbrUleMW/9sD64cfkafTCrsRqfanRw4LJy7H3gfwpHhooFRg+fexm1xFTtcX/ANt/GpQxaHe6vvh/41OtZOWWPUU7bwtthsp9KOgiOVCPb3v1K7+qGue1PX9nrh7Ab+1w/vhv1apl/hCZtV9I5/Kl/oq3GqhTB1MaeYJpnsy5h0EPxv1KbHXhZKhu4adZFkKFgiCTmPPlE15ti8NdssvefG0EEmVuCTLZvvGQT1FbHtlMX3DE2bdnRlILGRlJXl8WXXpJBrN9irV02Qb1prmHhrhZxnVSBCBA2k5hpGuvSZrqLipZty+hI8DmouUeHMtexVzELiLcG4lvOe9QqVRgLZOrEQTOWNZk+tet4b4cx3bxH05D5RWA7EYV3uJnYkAs0ROuhMtOu4G0aRJ1re8RuZbZ1idB71Yw1T9l1Hu1ChCyylLd1Zi3IxqN/TyqMSweZ1jmo/706HAI8QU6SOg6RJg7Gab76T9/Uc1nc8/l/GuXr4d1pXbN2Nx+3cnQFdgdRAnT6/rU2WJ6TOhWRpzJqHh0MTIMhYDLpPIyNz8t6krbMgERBMw2g9fOtHCUXSp9YrztcbxCF9wCTE6ac4M+U+5mp/CLUA7dBAgfzz96h98NwDpMCBEcz/P1q04fbhOevWrmEipV1bhdshqtqFiTS0UVvlMKKKKACqHjfD2NwXLTlXiCM5WQJIg6rOuzCD5RV9XJWlUnHVCNXM9wDD3mYvePhAgBkAYsDq2nLSPPfaJvwaBbimrtk8jUMtXdKwt3bV3HHANIKaay3OuGwoAHWkQzUfbyFRMShUF/PX060lq6Qx1P4/IVS8ax91mKQApkA54Ug83jxHT7ogefOl6NVNGxYyyvMXvDeJJeXNbYGCVPqPy2M85qbPzrG8PvLZbNaJlgFbM0g5diBsOe2msCtPZxmZQedLKUU7REWu84vidCdqZSxr8bb9TUy55wfaoxxCTqI9qTONcO06xVy2iTdOnnuekAak+QrKuzW3D3CCHXwWx8bgnQFNwQIO0a76RWk4jhO9UasI2KkAjpr6VX8P4SlufDmc7lm1+fOnQlBK9tRzT3XJtvCLEioWN4crmQsEgqSGiQfumCJHkZqwOMC/EI+UGoDcSWTo3yP5VFF2YO4hZkHOo37Y0nLz1MipNzEArC8tiR+tM2LCsSGExEe9LYVSOrN0nfX/LU1bebyow+FXoPWa7uXkUlaaxRFsqPuj5D9Kft4cFZiPIVBZejGOhFPYbGeGBsDQ2gTZKuoCBmGnvUTieEVbbZV3B0nYQZ3O+/yp5sX01jYR0oxQVgC0qV8U8tNTI5jSfahPUUztpXZVCoWI0EAZREgBidMoE9dZ2qLfPeEI2iN8TDVSJAzbakmANNKn/tneJ3ltVRb+gVrqo7rEkqp0BIG5I3G0zT2A4YlxrbKYQSzCSMuXwBGB2KkH3JOu9Z2Ow06s04vkXcPOnCDzIv8EEtoXOVFOsmAAo0Ek7demtZLtb29WDawssxMG7plEETkJ0J5Ztqv+1fAreMwl3D3CQtxIkRoQQVYehAMV4R3t7CZ8LiO7V7XNh4blsnwurRoIEeXzrXpQjbLwKTfI3XCOL5xlcw6mNdM3OQTz61qOE4C9dM7IQ3iadSR90c/lFZ77MxhMVcuwy3TYKNbX7gDAeIruWDSNdtIFepAVnvZlNVXK7tyL/t83TUbK/MqrfC2QGGG3nA5zl2mar798TOpnWQI5bb6zU3tjxj9mwV2797LlTzZ/Cv1M+gNeVYPtjibaEEpdVc0M+hhepB15+tOxGEm4/s2I6deOb9w9QwhznwjLtOnLp+dX1tYEVV9m7LjDo14AXXAZwJgE7Lr0ED1mrUVJhcN0Ku/ie8iqzUnpuFoooq6QhRRSUALRRRQAUhpaSKRgcO1Rrl+Klsk0zcw81G4sSxDVjqetQsYxbTKD11qzbBmmxgWnlTcrEsVFuB90ae9d96SQEgR8qtTw8+VRTwlpkUmULAmJcDUA+h/WnFxnUVycE/T+flXDYS50oyjjq5czAzPtUJEZdpI8xTqYK4J0rn9mu9DTooa9BpsVJhgfem1ALCQI9YNOthrmacs0mIwLmDERQ0C1G8YR9xZ/n1pk2BG8H3GnrT6YZxuP5+ddOjZYI2pBbEK4cojMT5SakWAOSim3Q81b5GnLAA5H3mmWYE0NA5Utq4BPn5EfnUe6ZH8KYII8/Y/rRYfc0GEspEj60t+0X6QR16jmDUbCHw6gilGh1zDTaDHL9OdAXKFuzt+1kW2LV1LM9yboYPZHIK6EggaRInQdKucAj27UOZYlmd8oEszEscvTlHQCpuHxMkjpXV5NRm2jz3pzdxLjVm/nBEz/O+9ZPtx9m1rH2cp8F1cxt3I+E6SD1UwJHuNa2S2RvpPPSpCmlixD5y7BdmeI8P4xYQ2biguRcYKTba0QcxzgRGkiTuF0mvo4tA1rlgZ02rspUl2wPJvtYxGKe6qC07YVArq9pGeLmoYXVUzA5ac96w9vFYQKS+ICt+4yupJ1zMxdYn0iJr6LfAqeXyqLiuA2rgIuKHB5Oqt/xA1JGbSsNaPB0+3fFWboC5btq2Yhxq45zcGs9D85nT3Dsh2ptcQwqYixoG0ZSdUYfEh8x15gg86qcT9lHDbnx4O0SdyuZP+AgVe9nuzljBWu5wlsW7cloBYyTEkliSToPlSCos6KKKBQooooAKKKKACiiigAooooAKKKKACiiigAooooAKKKKACiiigAoiiigBIoy0UUAGQdKTux0HyoooAWKIoooAIoilooATLRFFFJYBaKKKUAooooAKKKKACiiigAooooA//9k="/>
          <p:cNvSpPr>
            <a:spLocks noChangeAspect="1" noChangeArrowheads="1"/>
          </p:cNvSpPr>
          <p:nvPr/>
        </p:nvSpPr>
        <p:spPr bwMode="auto">
          <a:xfrm>
            <a:off x="1524001" y="-76200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AutoShape 4" descr="data:image/jpeg;base64,/9j/4AAQSkZJRgABAQAAAQABAAD/2wCEAAkGBhQSERUUEBQWFRUTGBUaFhcYFRgdHBgcGBUWHBgXGRgaHCYfHBwnHBUXHzAgIycpLCwsFx4xNTAqNSYrLCkBCQoKDgwOGg8PGiokHyQsKSwsKiwtLSwsLDAqLCosLC0sLDIsLCosLCwsLCwsNCksLCosLCwsLCksLCwsLCwsKf/AABEIAKgBKwMBIgACEQEDEQH/xAAcAAABBQEBAQAAAAAAAAAAAAAAAQMEBQYCBwj/xABIEAACAQIEAwYDBQQGCAYDAAABAhEAAwQSITEFQVEGEyJhcYEykaEHQrHB0RRS4fAVI0NicoIWM1NzstLT8TRkkpTCw0RUg//EABoBAAEFAQAAAAAAAAAAAAAAAAABAgMEBQb/xAA3EQACAQIDBAcHBAIDAQAAAAAAAQIDEQQSIQUxQVETImGRobHRFBUyUoHB8AYjYnFC4VNysjP/2gAMAwEAAhEDEQA/APcaKKKACiiigAooooAKKKQ0ALRWf4t2sWzcNtVzsoBbWAJ2Gx1jWoJ7da/Ao/zH9Kz6u0sNSk4ylquxl2GBrzjmjHQ1ppoXxmK8xB9jzHWsy/bQxOVfmaYv9qHaGVUzLqp8XuDrsf06VB75wnzPuYPZ+I32NnTd9SVIBgwYPQxpWRHbZwPEqemv60g7dE7IvzP60LbOF5vuY/3biGtImtwl3Mit+8AfmKerI4HthCwbfNiPF1JPTzipH+mqzHdmf8X8Kf73wl/j8H6EfsGIWmXyNFfuhVLHYCaLE5Rm35/pWVxXbIEqO6MTJ8Q2B0G3WPlTv+m4/wBk3/qFL72wlvj8H6B7BiPl8jU0jNG9Zhe3dvmjCo13tqrmO7bIN5I8R6eg+vsaVbUwr/z8H6A8BiPkNiKKyq9ttf8AVx/m/hUlO1U/c+tM98YT5/B+gPA1474mhorPntcg3U/P+FdjtWnJWp3vbCfP5jfY63yl7RVCe1ifuN9KYHbe3MZH+lOW1MI9014irB13uizS0VB4dxVbwJWRESD51NFXqdSNSKlB3TK0ouLtJai0UUU8aFFFFABRRRQAUUUUAFFFFABRRRQAUUUUAFFFFABXJrquWFAHjH7cWu3C3xF3Jn/EabuXCTW24j2cstinbEQiONGUlYZmVbZnaSSRrzjrXlnb7g3EMDcylmey5i3cRAM2k5WiWVvKdeXlyvuydSTndWu/BnWS23QpxTUHey00L0XyARPsdPkfyNOJxbKNRtWBwF/HqBltX2A2Bsu4jl8Smnr1/iVyMtq+IOyYdhPqAniHkZFD2TJuzaKy2/Qy9anK/Lh3m1ucWHITNQzjDMnQE8qztpuJAf8Agrk9Thb34ABfpVNxnh3EHcG7ZxAK+IA2rihQNSQMogef1p9LZLvZ6Inf6gwysqUG326epv14qwOhP40px9xSTmBPTSfl08687u44szKsjJq5DfTqTJ+dSk4fc8TWwwYkeJvERH96BA5GCd6FstcX4FjGbWjRlalTzc35rdfQ3q8YdjCjU+X4VNweMaNdfTceRFZa52Y4m9lSqO9ptmW6hX3IbQaR4tvKncH2d4sg0w3ep1LW3j/OtwEe5imT2Q3HqlBfqCjKWWVJxXPe+7Q0Zx4n+dKUYnzgDnVK/Zfit1dMMyLvCMig85nvCW+cVza7O8WTT9jz/wCMKT81uD61H7onYFt/D57ZJW4PTyLh+KRtqeQ/U8hXLY5wJZz7bVnsb2a4wzBxYcAbQ1kIB0yho9zr51CxGE4mCENh8zSB3ao5MbwVZuXSpPc9TS1h8Nu4WzlKEuxWXqaj+kWnSTPMmrrh+OJjxAjnXnmCu45AwuYO++U5ScjrBHJvCRPyrqze4utzvEweJysB4DhrpSNNhEz51FU2NVldWRNiNsYOUFkTf03fnYel3XJMKajnCEmvOOI4vipuLcexftd2Q2UYe6q6fvaeIepq8TtpjTlRcFluPAVnzhZJAmGAkajntVZ7FxMbKFm+PZ6lKO16CvvX9reeudksOVRiTuRHsP41oVqDwXBm1YtozZ2VRmaIzNHiaOQJnSp9dZgqHQUIU3wX+/uY1ep0tRz5hRRRVwhCiiigAooooAKKKKACkpaKACiiigAooooA4e4BvVFju3GEs3GtXbsXFIzAI5jNqNQI2IO9Xd23MeR6fzFea8W7KW73e4lZU3WME3DHiMZ4ZZ1JjJHkKrYirKnFOO8sYenGcrTdkejYLiNu8uay6uu0qwI+lSK8TuWruAxapbuEHu1dmXQkZoytAhhKn26V65wPiy4iylxYkgZgD8LQJX60lDEKo8r0Y7EYfokpJ3TIvE0BLyneQLZCaalXkROm4G9Z/iuG7/u2LEob1kLbb+zZJzanWTmHyHKtVYE3nnaPzqNxqyA9iOd5f5+lQ4aTdCX/AGf/AKI91RPs+xYfsUElGZZ5A6fIgge0VSniYw5uLevOxzZ1hZhbrkIssNYI12AkbCtGKbOHXpWkmV2uRV4KwLzG6LzsjquVQSo0LTMAGZkaR51H7VcD7zA37VhQGdDAEDMQQcpPOYjXrV3h8MttQqAKBoAKcNNl1tB9KTpyU1vTv3Hydh7JsYx7d1Wt95uWBBBmQdpFW/FOG2rWV1uNcJIzMNQq/eOgAHLzrbfbDwrD2b9u7bzd/eJNzxEgAAKGA5EnppoapOyTrexD2hYst4bVxDcYksGAzfFOoYNtWfNNO3I11UjO83pdstOznbOzZQ28Nie7AMwQuU9TBG/XrXoXCcVb4jgM7hM1xbiMyESDLISCNRIhoPWsve7MoyZrmBXKBvCEgDyHiqZgbPdrltWSoHIIVUdSSQIj+ZpIVZQfEjq0YTV00aTC2ktW1t2u9C21CL/WHZFjaY2H15V3w3gg725fNy6TeCAguNAmYASsTuTIPPnU7h9kqqrcgtlHiGmaN/P+FTktgbVfjUbX9mbNReljNcP4UtoBLdvRJAzZp+OPjbQyCW8Mba1ZW7jAksoAAYqfDpAIGoPSN/OrIIOgrrux0HypW29WF4pWSKHFO1sM5Phg+exATKo3J1Mjr6VJt27RE/6slgPAzLqRMeGOW8ipt3h9tgQV0MyASAZ3kDQ1X3eGhT4y2WWIKkxJA1ZeRidtPEdqch+aDXWH3wKXEjvbhVwdn6b6xP1pjH8AtM9u6+ZjZz5QzFhLDLJDT9Ipuxg8ptMSWTWQokZjGumuUlQfX1ru7grpYNKgLpBGpWWnWYEgg7fdFE20m09bMHSg+Ohc2hoK7rm0ZArqmQ+FEQUUUU4AoopKAFopJpaACiiigApKWkoAWiiigAooooAi48tkOXTqZiBzjzqpv2Fu4cLcQZTGgYjYgiCNQQQD1qz41hO9w9xAWXMrCU+Iafd86prd3u7a23zlo+8DJ9yB86oYq6dy3QV123MJ9pWLtWStxGIvsgVV1jIryfL7x330qB2L+0O5YjOqm27f1ir8ROUCRJgRAPnrWr7S9jrmOwh7sgOlwlV08UKAFznY6t5a69a8xTA90cjSGVmDA8iNCPnVGTdJKfFmrTUKsXTfA984NjkvE3bRlHBIOo2MHQ6jWac4qs3MP/vCfkprM/ZfjA1gpztlp9GOYH5lh7VpOJsO+seTN/w1bwetDXm/Mya0clVx/NxYs1R8ZxJLSlrrBFHMmP8AufKst2j+0WzYJS1F66NCFPgQ/wB5+Zn7ok+lYfCWL3FLz3cTeyWrZKgLEzAJVFOiiCPEZ960b3eWGrKqg0ukqO0Rz7Q/tiuo4t8OOVYIa6yAsT/cDaARzImvN8V26x9xsz4y/PldYD5KQPpXpmP+zTBsBmu3tCSGlBAjb4Ijzrx/iQti6/c5u7DEJmIJKg6EkADXfbnXZ7FhSdHLOCzK93ZeZVnUhOT6NuxOxPaC9iixxFw3LkCGbchRoPpVpwzDs4R7Ry3rJ7yyR94DUp67kD/EKpOzvBrmKxC27MZoZtTA8IkyfPb3q6udnMZau5UsXVcGdFlZ6hh4fea4/bcKOHxjjCSV1e3K/wBjawcnOnrwPXuE/aNhnsAsXRssEZGMGIgESCP5NO3PtPwy2hpcd4HgyxrGoLHSPSayHAuzlu8/eXgVZJGIsq2WLkAzmUGAQQ2m/wA603DOzuDzK/8AVwjZyXxE6akBlBiB7TGvOs6N5fCPnClHV3Npwm23c2mu/GEUkDZSV1HUxMSag43t1hbZINzMROiKW289vrXivAsZi8VjL9q1iLjpmYjvLrlcneEBiC2ohl0Gteo8K7HYa2we6e+IgwygID1yDfyzE+laNfDVKNTo7ctf7RnKVK2aT+hwPtEf4xaBQ7DxExtqw2/9NXvAe2NvEkKQbbtJVWM5gNyp51F4v2dw99HKIEuMDlKkqCw1GZQcpkgAyOdR+zXZ9rJBvZGChXQSS1u4Vh4baIMc9h0qBRqJ2Y5zoyjdGxBpQaYF0HnTlu4CJBkeR6VKV0yJxCwFEqMpZkBK6HVgDqN9KkXcOpXXXbck/jTePE92Orj6An9KfvHw/Kq1WVlP+vUm5DiDSuqRaWrEdyGhRRUfF4xbYlyYOmgJ/ClbsKk3oiRVRx3FvbCsglfFnHlG/X5U2eO7lIuJpBU6jrI300qNjLDXBME5o0VtDOnTTfX0qnLExacY7yZUWmnLRFNd7ZMjAgyo0KcvF1O429q1vC+Ki/azpE81nYxO/oRrXkfbC8lm8to+FioLjfKWLQJ0PQ/5q3H2ZW3GGuM6kZmEaASFWNP1qem20mMqJJ2NjbmNd/Ku6btEHanKlIkFJS0UChRRRQAUUUhoAZxOKCCWP89AKyXEONK93U+IaBF1IH97kN9zFOcUsPcunOzrEwASM4nYkCQBB23zVFbh4tx3agHksdeZG5PvUvsaq6TenYVfb3Ru4R17fQ0PAcUMgU6MxLQf7xmPWI+lc8X7I4bETnthWLZi6AKxMRqY1061SYSQTJyydV2iIgx00A0/WtRw3GZ1g/EsT+RorYaMFlWqFw+LnN3ejKbh1izhWuJaUIB6kk6bk6movGMalyFaY8QMNlMMAPi+70011pjj+JK3nCzLHlyA1J+n1rD9sMUzhUUSu5PMkciPKZ88wPrz1DFxjTlRS1zPuubeFwqxeOVOUraJ+Go7d7GvKLGTMSXdT/VWkGiW7amCW8zuTPWp/A+Bd3cvoGzW81tkIOUklfFIB8lFVnDON5LNtblw3cijKNBlmZV2MycsefmIq3w3GO8Cw0AQJ6liAJ8pBHlrUc8bUpPMu9FbHSqUEulp9RvS/Gwx2ywDfs1xcOGa6YVh3k5EPxEzoJGkf3q8d4nwy5aOW6hQxMERoeY6ivWMLxOLzoCTDBiIzN4lDGSSAN45nQUnaXhn9IW2VFgoRkd4ABkeHNJI0PSK39kfqSeGqKlVV4Ser1ur/X7GJKspzulZcjO/ZPYS33t9zqYtoOesMx/4R869M7/NsZjQjmD0rP8AAuyrWbClVVwirKg66gEt66k1Nwrszj4gy5FcEbiRBMCJClttCBNcltx+8MTUxeqvuXYlY1MFtCUJRpuOl/qea9vnK8RuZWIzrbJAJH3Yg/L61z2R4VavXLq302CspgciZGvqD7V6wexlhsScVdTO+VQoYeFcs+KJ1O3pFXrWke2UuRHI6CP8NbMP1fRpYGlgoReZRinJO1muXF8izLC3ruq919xjuC8Is2mZrACMRDMEWSNyNBMbaD5VeJbYESTrzgVZcKy2hAE+cfw86Mfi0lFaFa5myiPiyxInrr71lw/UDqt3cm0n4EssPC/woj2cKxPhbnyA/Sog4jmvd2l1pUCdLeuplQD4j6xHnVzhT9PbSsvisYi4i5csw092r8wSAWYq07w4HOn4faksRG7uvqN6BXskiwu40PNs331ViYRSAE1JJy+HoJ9qTs9xK7bs20LgMJBlZBaSdGzA6+lZ97Vprpu23nMhzCJ8ZaQ08tCykDUa+YqLd446PaNuGVmIIzQNFcgNOohl11Gx35WPaJuas+Y5Uo63ieiHi7FlDFWIYaAQdtJ8R61c3L0qI5kV512WuhHuG5ea4huZrTGAMpUElp8WedNyAoG1a3h/FUuoO6aYbUdJzQD02JjoalqV7U6l2RTpXytK1jSLS0i7UtbC3FQKi8Qy922c5QPvfunkfY1Kri4BBnbnQ9wq0Z5bxXj93DsTicO5g6X7AgMORIIyn5irXsn2nN/D96EYAzowjUH5fKpmN4db7wldRsM2gHltt50wWUQrQnMASJjXSR57b1z9eqm+rvXE24pSjZlXxLhKYu7ByWEZguYKPE3xEHqZgb9fOt9wbg6Yaytq18Kc9JY8yfM1WcE7tRlYLGYFZOaDqZ1G8k1olNamCa6Ja3fEzMT/APS1tOAoWlooq6VgooooAKKKKACm795UUs5AVRJJ5CnKo+0nCbt9QLd3IoBzKZhvWPSoqs5Qg3FXYDPaDHWrltQrqfEG8OpAA302359az+H4qqHxC5lYEp4QdBGY66zDbdOtVl3s9iFQkASx2zcj1AG1NX/s4a6RcvYpmbKBAXYR8IJaI9qyI7TU2lNtW4Jg6c0rxppt8zS2sdbufBc0G/VecEECPlVlwMuLxBOdYJDjYajwsNp6R0MxzxvZjDfsl7KNiSnPUiHUkbTGkiN9tJr1Cy4IBHOtSlUlLVSdmk0nyYuWLgm4JSTaduaPKvtL48mHvEGTcIJUKwBEEeKOYgMI/Csdje1th7LTcAcgHKymZB1ggaE1tftC4I97GFltOVVAC6pO8aTvyFZBfs/s5jmXEsT1skR8pmsjJhk3mupJvcu0tShTlOFWNTLJW48irtcRw4KsLq9SrJdmehAUj5GK6xnHVWP2RgZVS7ZWC5/7qsJnQSKs+Idhx3ZNlcQpEzFu5DacwRp61ju/ZbYKcmhQN5O0DrU96FWPUT38VY2MTiHjoKFdxko6mu7Ddlr3Ebl1r7kIratJDFxBIAU5YjQ+oitPxXh1zCC0GZ3VLi+J5BYEHKSOZDflV99nnZI4bDWSzlXENcEDUkNmQ+UsNf7gq5vYuxdNywyq3eMS+oInKsE66GFG20cppckJp5l/Rj4umqidOK/0Zrh+OAW6APEozAAxmA1EHaN4/Q1Q3+1iWOIJ35AW4hBbkhkBG8gQD6TVXxPhWLRmNi9ZiTCywIB5EkETVInYq5fc3MRftgnq5Y/lHpVGGHpNONWelmtL38inhMLUpzUp207T2h+M2lt53uIFAktmXLHWZpOA8XS/ZF62DlctlkQYDEajltMedeUv2FTTLiLciPukyY6BvrVjw+zjcP4MPftZCZ8SsQCTqYKae1ZU9jUejfRVbyvxTSt6my5w5rvPT8bfRcp0BedJ5wTp8qewmJzAhvwryjF4DFXL6Xb+Lt57Rm3o2URGyZQBPM6k1e4ntdiFULas2Wc6ZjiFCg9Spgx71DPZlSDi6UotvfwXjvEzU3GzfiZr7V8bcTF91bxNwWXtKzJnOVSzMMu4hSBME9agdme0/dwt0KUgKWRpIIEBmE7HQSPL1peJdjL2IZ71/E4e5ecyVF3KNtACVjTYCIEb0xgewGJje0EbT/WpmGv3oMecAmuwpRwvsypVJLdq1zGxeujLvA8VRzeAhQSSskeKd9DtqRpvqK74cFbPmyeMgZiF3AiQekn8afHYhFWA4hY3ymYGoO256a6707heCXEhVuWWEj4hMQI0APQRWC50/wDFltw4piYBlS46McptsQIMCBtE8o3HnWp7DP8AGFChDcnTrrP51ksR2bacwYM8STPhLySR+U6VpexlprbraOsknly5gbjpUM6kXpF77DqlK0G7npopaQVxevBRJNdndJXZzq1OncASeVVeJxZcELt+Iri5iTdOuiD6x1P5VExOPW1LMdOQAknoABqSayMVilLqx3cWXKVJrfvJH7KMoke1UeOwZuoUIMr8LbwVPhMew+Z9akDity7OVQF/eJk7bBRz96Ywx+JjLGCZGhOw2nbWsSrLMrQL8IyjdveQlv4m3Geyr/4G126Hb3q+wPGsoVjmUH4kYbehEj8jUYXydDKzt4TqOQJ36VIS4uzb7aCQegHlT6NeVLVCVkprrI0qtNdVnOGcbS2zWnbQaqZkQZETvuDV+l5SMwIIPOdPnXT4fEQrRzJ/2ZVSlKm9UOUVwt0HYg+hrurN7kQUUUUAFROK3ctm4eit+FSjWa7Q8ULHubZXT48xif7o/npSSpzqRlGC1sxkqsadnIOI4kooIAM7GdPSmcRxNVQP10942qEMS0ANbfSNgW/CmnAmCH56FWH4iuDnRxUJNOnLuZswqUXFPMu8gYS8bjF3E/1qExpoQFPvFbXDYg2Sbdzbkeonf9RWYt4SA0ACdfTYfjGnnWq71b0KyzsdfTlXa06Uo4Wi2rSS/LmLCvF16sd8W/xmU7T8aupiGFnDXbylVIdLjZdtsoUiQRUPhfEmKFryXLLzqDOYxzlRtJOh9qt+LcRtYW6UDMug/sy2h85moadrbQ2uj3sv/wA1ZdWEnJ9UzZYuFGrJKSfY7etx69jlAkXdd4Lv+Gb8ax+E7GPbdMRhnQ58rm1dUwpYK/gcSQQ0gE8jFa8dq7R/tUH/APF/1pqxj7GZFt3FMsFChXG4MAZiRvHyqShFJuM09SSntKEX+1ZPjbj3s7wHGVuI9m5mRgYPVWBkEHnrr51Bw6pbuk23Ny6AQSQYXNGrE+SiBJ2q3x/Bbb+JkkjYzB9JHKqZMMbWYW7agzuSQNfRST7/AFqRUMmi1XI2Fjs6s9G974HONRhrbsrcBiVz3Q0+UNBHlpVa/EXG+Du+1zEj9akX+NokrdGV16SfRp089N6ZHauyogYrFr6rZPylTTZNX+B97+xg4inSi+rV14q27vOf6c/8piNOYxF7/lrj+nl54TGeov3PzAqSO1+HO+MxZ/yoPwt0o7VYblicaf8AMPwim2/j5kSUVvmu5EU8Z5rhcdH++uf8tKe0zD/8bFAed1vzt1LXtXh+V7Ge+U/iKD2qw/8AtcZ81H4AU3L/AA8xG4fP5EU9o+tm/wC7IfxtUwe0yz/4e8fdD/8AVVh/pbhx/bYv5qfxBpz/AEsw/wD+ziB6qh/+BpGv4eY1Nf8AIU97tcF2w1/3W3/0qbbthaY+KzfUjpaskfW2K1ljj9ojTG3Y/wB3b/6VMtxy0CJ4g5g6Dul/Dutaiyr5PP0HZ0t0/FepmrHbKxmHeW7p8jhbRH4jWr3CdsMOIFu26liFBGGQakgDZupHyqYO1SK0/wBI2/S5hz+KlagcT+0K5bum3lF0oUJPdNbUgwZBNxmGhA+HnTlTjwj+dxahN2vnfn9z1G7dyqSeVVNwM7STIPT12FVfZTtK2ON5b6oAgQhVDT4s2pYnXVY2Gx5VbDAsXQLso1J/dIIHvvV+tF1klF6GxQqRtmQ4uEXLLmEG2sT5zv8AKq79jDvmAgAwIUaAdTVhxJ5OUEQI0zRz39Kgm6RoRsDOZpO/lWNi69KLUHuT7y5SzfFxY6uFykAwSSSAd/aPT6U23CxmJUkEkT5RP86VKt3ZE6b7E7A/n5UvdyTosCBvGhmZqWKpzj1QzyT3ld/RYzAPcaTJESBr1jWNOtPDh0QFkjSN9BO+adPQ1La/l3EAzpm200A9YpcEA7bERqfUHQzR0UG1FLUV1J2uyibs3iMzs4Ri3RuQ0AAI6depqXgsM6W1RgVOikHeBMH1iK1MURWh7upr4G0RPGTkkpJaFFwXCEGfCQCSGBM69evprV6Kas4RVJKqBO8U9V2hT6OGUr1J55XCiikmpiMGNY3iXBbD3HYIFZzOdSQ0/vA8jr6eVaLimK0yjc7+nSm8DgPvMPQfmaqVKs3LLTdubRYhTgo5qivyRQWFuYYBb2qna7HKNA37p8vlU+z49MsgnQxIiOf02qxu2nMyxEnblUVeDKPuj2UD8BNaMcSmusteZjzw+vVenIaZNwFjnExEeX88qj4XEkEqAFI2nc9dTtz+VW54KhHha4hP7txvwYkfSow4YSwButHPwJO/MgAfTrSzr0mssuIyOGrJ5o2IPEcUwaWDCRyyxp/iU1EbHxshPnFv/lrR8Q4fKqFExpvsOs0xhOFGIOw6c6oSoRb4lh0ot6rzKI8RaJ7pj/ltn8hUe9ii40w5zSCDkTQgzy15cq3CWABAA+VFy2I2B9qZ7NBai+zw/L+phb3anDrm7y6ildCCwkHpFZTjP2i2xIsDvW5E6KPzPtHrUPj3YLGvfZ+6WGZiCXEROk9K0XZ77NbZwt21iXJdmVpUD+qIBhkY7ggwZ0MRGk1Fnbll3G+sBgqMY1Jzct2iMz2d7S3TeDM7N3ujKqWyVIkoyBhGSMwPPTfatG3aEzBF73sWD9KvuEdirGFBNps0iGzwT55Y2n32FVtqwQ0XgCJYGBqnMNuZQArJPWRoJp1PDOrdyM/aCw1SpelGy+qIa9okB1Uz54S1P0enT2utgjxFZ/8ALIP/AJ1cYbs8hM5efzpo8MCs0WhuZMDmab7PF6FHoILn3v1I2G7R23/t2/8AbrUleMW/9sD64cfkafTCrsRqfanRw4LJy7H3gfwpHhooFRg+fexm1xFTtcX/ANt/GpQxaHe6vvh/41OtZOWWPUU7bwtthsp9KOgiOVCPb3v1K7+qGue1PX9nrh7Ab+1w/vhv1apl/hCZtV9I5/Kl/oq3GqhTB1MaeYJpnsy5h0EPxv1KbHXhZKhu4adZFkKFgiCTmPPlE15ti8NdssvefG0EEmVuCTLZvvGQT1FbHtlMX3DE2bdnRlILGRlJXl8WXXpJBrN9irV02Qb1prmHhrhZxnVSBCBA2k5hpGuvSZrqLipZty+hI8DmouUeHMtexVzELiLcG4lvOe9QqVRgLZOrEQTOWNZk+tet4b4cx3bxH05D5RWA7EYV3uJnYkAs0ROuhMtOu4G0aRJ1re8RuZbZ1idB71Yw1T9l1Hu1ChCyylLd1Zi3IxqN/TyqMSweZ1jmo/706HAI8QU6SOg6RJg7Gab76T9/Uc1nc8/l/GuXr4d1pXbN2Nx+3cnQFdgdRAnT6/rU2WJ6TOhWRpzJqHh0MTIMhYDLpPIyNz8t6krbMgERBMw2g9fOtHCUXSp9YrztcbxCF9wCTE6ac4M+U+5mp/CLUA7dBAgfzz96h98NwDpMCBEcz/P1q04fbhOevWrmEipV1bhdshqtqFiTS0UVvlMKKKKACqHjfD2NwXLTlXiCM5WQJIg6rOuzCD5RV9XJWlUnHVCNXM9wDD3mYvePhAgBkAYsDq2nLSPPfaJvwaBbimrtk8jUMtXdKwt3bV3HHANIKaay3OuGwoAHWkQzUfbyFRMShUF/PX060lq6Qx1P4/IVS8ax91mKQApkA54Ug83jxHT7ogefOl6NVNGxYyyvMXvDeJJeXNbYGCVPqPy2M85qbPzrG8PvLZbNaJlgFbM0g5diBsOe2msCtPZxmZQedLKUU7REWu84vidCdqZSxr8bb9TUy55wfaoxxCTqI9qTONcO06xVy2iTdOnnuekAak+QrKuzW3D3CCHXwWx8bgnQFNwQIO0a76RWk4jhO9UasI2KkAjpr6VX8P4SlufDmc7lm1+fOnQlBK9tRzT3XJtvCLEioWN4crmQsEgqSGiQfumCJHkZqwOMC/EI+UGoDcSWTo3yP5VFF2YO4hZkHOo37Y0nLz1MipNzEArC8tiR+tM2LCsSGExEe9LYVSOrN0nfX/LU1bebyow+FXoPWa7uXkUlaaxRFsqPuj5D9Kft4cFZiPIVBZejGOhFPYbGeGBsDQ2gTZKuoCBmGnvUTieEVbbZV3B0nYQZ3O+/yp5sX01jYR0oxQVgC0qV8U8tNTI5jSfahPUUztpXZVCoWI0EAZREgBidMoE9dZ2qLfPeEI2iN8TDVSJAzbakmANNKn/tneJ3ltVRb+gVrqo7rEkqp0BIG5I3G0zT2A4YlxrbKYQSzCSMuXwBGB2KkH3JOu9Z2Ow06s04vkXcPOnCDzIv8EEtoXOVFOsmAAo0Ek7demtZLtb29WDawssxMG7plEETkJ0J5Ztqv+1fAreMwl3D3CQtxIkRoQQVYehAMV4R3t7CZ8LiO7V7XNh4blsnwurRoIEeXzrXpQjbLwKTfI3XCOL5xlcw6mNdM3OQTz61qOE4C9dM7IQ3iadSR90c/lFZ77MxhMVcuwy3TYKNbX7gDAeIruWDSNdtIFepAVnvZlNVXK7tyL/t83TUbK/MqrfC2QGGG3nA5zl2mar798TOpnWQI5bb6zU3tjxj9mwV2797LlTzZ/Cv1M+gNeVYPtjibaEEpdVc0M+hhepB15+tOxGEm4/s2I6deOb9w9QwhznwjLtOnLp+dX1tYEVV9m7LjDo14AXXAZwJgE7Lr0ED1mrUVJhcN0Ku/ie8iqzUnpuFoooq6QhRRSUALRRRQAUhpaSKRgcO1Rrl+Klsk0zcw81G4sSxDVjqetQsYxbTKD11qzbBmmxgWnlTcrEsVFuB90ae9d96SQEgR8qtTw8+VRTwlpkUmULAmJcDUA+h/WnFxnUVycE/T+flXDYS50oyjjq5czAzPtUJEZdpI8xTqYK4J0rn9mu9DTooa9BpsVJhgfem1ALCQI9YNOthrmacs0mIwLmDERQ0C1G8YR9xZ/n1pk2BG8H3GnrT6YZxuP5+ddOjZYI2pBbEK4cojMT5SakWAOSim3Q81b5GnLAA5H3mmWYE0NA5Utq4BPn5EfnUe6ZH8KYII8/Y/rRYfc0GEspEj60t+0X6QR16jmDUbCHw6gilGh1zDTaDHL9OdAXKFuzt+1kW2LV1LM9yboYPZHIK6EggaRInQdKucAj27UOZYlmd8oEszEscvTlHQCpuHxMkjpXV5NRm2jz3pzdxLjVm/nBEz/O+9ZPtx9m1rH2cp8F1cxt3I+E6SD1UwJHuNa2S2RvpPPSpCmlixD5y7BdmeI8P4xYQ2biguRcYKTba0QcxzgRGkiTuF0mvo4tA1rlgZ02rspUl2wPJvtYxGKe6qC07YVArq9pGeLmoYXVUzA5ac96w9vFYQKS+ICt+4yupJ1zMxdYn0iJr6LfAqeXyqLiuA2rgIuKHB5Oqt/xA1JGbSsNaPB0+3fFWboC5btq2Yhxq45zcGs9D85nT3Dsh2ptcQwqYixoG0ZSdUYfEh8x15gg86qcT9lHDbnx4O0SdyuZP+AgVe9nuzljBWu5wlsW7cloBYyTEkliSToPlSCos6KKKBQooooAKKKKACiiigAooooAKKKKACiiigAooooAKKKKACiiigAoiiigBIoy0UUAGQdKTux0HyoooAWKIoooAIoilooATLRFFFJYBaKKKUAooooAKKKKACiiigAooooA//9k="/>
          <p:cNvSpPr>
            <a:spLocks noChangeAspect="1" noChangeArrowheads="1"/>
          </p:cNvSpPr>
          <p:nvPr/>
        </p:nvSpPr>
        <p:spPr bwMode="auto">
          <a:xfrm>
            <a:off x="1676401" y="-60960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7" name="AutoShape 6" descr="data:image/jpeg;base64,/9j/4AAQSkZJRgABAQAAAQABAAD/2wCEAAkGBhQSERUUEBQWFRUTGBUaFhcYFRgdHBgcGBUWHBgXGRgaHCYfHBwnHBUXHzAgIycpLCwsFx4xNTAqNSYrLCkBCQoKDgwOGg8PGiokHyQsKSwsKiwtLSwsLDAqLCosLC0sLDIsLCosLCwsLCwsNCksLCosLCwsLCksLCwsLCwsKf/AABEIAKgBKwMBIgACEQEDEQH/xAAcAAABBQEBAQAAAAAAAAAAAAAAAQMEBQYCBwj/xABIEAACAQIEAwYDBQQGCAYDAAABAhEAAwQSITEFQVEGEyJhcYEykaEHQrHB0RRS4fAVI0NicoIWM1NzstLT8TRkkpTCw0RUg//EABoBAAEFAQAAAAAAAAAAAAAAAAABAgMEBQb/xAA3EQACAQIDBAcHBAIDAQAAAAAAAQIDEQQSIQUxQVETImGRobHRFBUyUoHB8AYjYnFC4VNysjP/2gAMAwEAAhEDEQA/APcaKKKACiiigAooooAKKKQ0ALRWf4t2sWzcNtVzsoBbWAJ2Gx1jWoJ7da/Ao/zH9Kz6u0sNSk4ylquxl2GBrzjmjHQ1ppoXxmK8xB9jzHWsy/bQxOVfmaYv9qHaGVUzLqp8XuDrsf06VB75wnzPuYPZ+I32NnTd9SVIBgwYPQxpWRHbZwPEqemv60g7dE7IvzP60LbOF5vuY/3biGtImtwl3Mit+8AfmKerI4HthCwbfNiPF1JPTzipH+mqzHdmf8X8Kf73wl/j8H6EfsGIWmXyNFfuhVLHYCaLE5Rm35/pWVxXbIEqO6MTJ8Q2B0G3WPlTv+m4/wBk3/qFL72wlvj8H6B7BiPl8jU0jNG9Zhe3dvmjCo13tqrmO7bIN5I8R6eg+vsaVbUwr/z8H6A8BiPkNiKKyq9ttf8AVx/m/hUlO1U/c+tM98YT5/B+gPA1474mhorPntcg3U/P+FdjtWnJWp3vbCfP5jfY63yl7RVCe1ifuN9KYHbe3MZH+lOW1MI9014irB13uizS0VB4dxVbwJWRESD51NFXqdSNSKlB3TK0ouLtJai0UUU8aFFFFABRRRQAUUUUAFFFFABRRRQAUUUUAFFFFABXJrquWFAHjH7cWu3C3xF3Jn/EabuXCTW24j2cstinbEQiONGUlYZmVbZnaSSRrzjrXlnb7g3EMDcylmey5i3cRAM2k5WiWVvKdeXlyvuydSTndWu/BnWS23QpxTUHey00L0XyARPsdPkfyNOJxbKNRtWBwF/HqBltX2A2Bsu4jl8Smnr1/iVyMtq+IOyYdhPqAniHkZFD2TJuzaKy2/Qy9anK/Lh3m1ucWHITNQzjDMnQE8qztpuJAf8Agrk9Thb34ABfpVNxnh3EHcG7ZxAK+IA2rihQNSQMogef1p9LZLvZ6Inf6gwysqUG326epv14qwOhP40px9xSTmBPTSfl08687u44szKsjJq5DfTqTJ+dSk4fc8TWwwYkeJvERH96BA5GCd6FstcX4FjGbWjRlalTzc35rdfQ3q8YdjCjU+X4VNweMaNdfTceRFZa52Y4m9lSqO9ptmW6hX3IbQaR4tvKncH2d4sg0w3ep1LW3j/OtwEe5imT2Q3HqlBfqCjKWWVJxXPe+7Q0Zx4n+dKUYnzgDnVK/Zfit1dMMyLvCMig85nvCW+cVza7O8WTT9jz/wCMKT81uD61H7onYFt/D57ZJW4PTyLh+KRtqeQ/U8hXLY5wJZz7bVnsb2a4wzBxYcAbQ1kIB0yho9zr51CxGE4mCENh8zSB3ao5MbwVZuXSpPc9TS1h8Nu4WzlKEuxWXqaj+kWnSTPMmrrh+OJjxAjnXnmCu45AwuYO++U5ScjrBHJvCRPyrqze4utzvEweJysB4DhrpSNNhEz51FU2NVldWRNiNsYOUFkTf03fnYel3XJMKajnCEmvOOI4vipuLcexftd2Q2UYe6q6fvaeIepq8TtpjTlRcFluPAVnzhZJAmGAkajntVZ7FxMbKFm+PZ6lKO16CvvX9reeudksOVRiTuRHsP41oVqDwXBm1YtozZ2VRmaIzNHiaOQJnSp9dZgqHQUIU3wX+/uY1ep0tRz5hRRRVwhCiiigAooooAKKKKACkpaKACiiigAooooA4e4BvVFju3GEs3GtXbsXFIzAI5jNqNQI2IO9Xd23MeR6fzFea8W7KW73e4lZU3WME3DHiMZ4ZZ1JjJHkKrYirKnFOO8sYenGcrTdkejYLiNu8uay6uu0qwI+lSK8TuWruAxapbuEHu1dmXQkZoytAhhKn26V65wPiy4iylxYkgZgD8LQJX60lDEKo8r0Y7EYfokpJ3TIvE0BLyneQLZCaalXkROm4G9Z/iuG7/u2LEob1kLbb+zZJzanWTmHyHKtVYE3nnaPzqNxqyA9iOd5f5+lQ4aTdCX/AGf/AKI91RPs+xYfsUElGZZ5A6fIgge0VSniYw5uLevOxzZ1hZhbrkIssNYI12AkbCtGKbOHXpWkmV2uRV4KwLzG6LzsjquVQSo0LTMAGZkaR51H7VcD7zA37VhQGdDAEDMQQcpPOYjXrV3h8MttQqAKBoAKcNNl1tB9KTpyU1vTv3Hydh7JsYx7d1Wt95uWBBBmQdpFW/FOG2rWV1uNcJIzMNQq/eOgAHLzrbfbDwrD2b9u7bzd/eJNzxEgAAKGA5EnppoapOyTrexD2hYst4bVxDcYksGAzfFOoYNtWfNNO3I11UjO83pdstOznbOzZQ28Nie7AMwQuU9TBG/XrXoXCcVb4jgM7hM1xbiMyESDLISCNRIhoPWsve7MoyZrmBXKBvCEgDyHiqZgbPdrltWSoHIIVUdSSQIj+ZpIVZQfEjq0YTV00aTC2ktW1t2u9C21CL/WHZFjaY2H15V3w3gg725fNy6TeCAguNAmYASsTuTIPPnU7h9kqqrcgtlHiGmaN/P+FTktgbVfjUbX9mbNReljNcP4UtoBLdvRJAzZp+OPjbQyCW8Mba1ZW7jAksoAAYqfDpAIGoPSN/OrIIOgrrux0HypW29WF4pWSKHFO1sM5Phg+exATKo3J1Mjr6VJt27RE/6slgPAzLqRMeGOW8ipt3h9tgQV0MyASAZ3kDQ1X3eGhT4y2WWIKkxJA1ZeRidtPEdqch+aDXWH3wKXEjvbhVwdn6b6xP1pjH8AtM9u6+ZjZz5QzFhLDLJDT9Ipuxg8ptMSWTWQokZjGumuUlQfX1ru7grpYNKgLpBGpWWnWYEgg7fdFE20m09bMHSg+Ohc2hoK7rm0ZArqmQ+FEQUUUU4AoopKAFopJpaACiiigApKWkoAWiiigAooooAi48tkOXTqZiBzjzqpv2Fu4cLcQZTGgYjYgiCNQQQD1qz41hO9w9xAWXMrCU+Iafd86prd3u7a23zlo+8DJ9yB86oYq6dy3QV123MJ9pWLtWStxGIvsgVV1jIryfL7x330qB2L+0O5YjOqm27f1ir8ROUCRJgRAPnrWr7S9jrmOwh7sgOlwlV08UKAFznY6t5a69a8xTA90cjSGVmDA8iNCPnVGTdJKfFmrTUKsXTfA984NjkvE3bRlHBIOo2MHQ6jWac4qs3MP/vCfkprM/ZfjA1gpztlp9GOYH5lh7VpOJsO+seTN/w1bwetDXm/Mya0clVx/NxYs1R8ZxJLSlrrBFHMmP8AufKst2j+0WzYJS1F66NCFPgQ/wB5+Zn7ok+lYfCWL3FLz3cTeyWrZKgLEzAJVFOiiCPEZ960b3eWGrKqg0ukqO0Rz7Q/tiuo4t8OOVYIa6yAsT/cDaARzImvN8V26x9xsz4y/PldYD5KQPpXpmP+zTBsBmu3tCSGlBAjb4Ijzrx/iQti6/c5u7DEJmIJKg6EkADXfbnXZ7FhSdHLOCzK93ZeZVnUhOT6NuxOxPaC9iixxFw3LkCGbchRoPpVpwzDs4R7Ry3rJ7yyR94DUp67kD/EKpOzvBrmKxC27MZoZtTA8IkyfPb3q6udnMZau5UsXVcGdFlZ6hh4fea4/bcKOHxjjCSV1e3K/wBjawcnOnrwPXuE/aNhnsAsXRssEZGMGIgESCP5NO3PtPwy2hpcd4HgyxrGoLHSPSayHAuzlu8/eXgVZJGIsq2WLkAzmUGAQQ2m/wA603DOzuDzK/8AVwjZyXxE6akBlBiB7TGvOs6N5fCPnClHV3Npwm23c2mu/GEUkDZSV1HUxMSag43t1hbZINzMROiKW289vrXivAsZi8VjL9q1iLjpmYjvLrlcneEBiC2ohl0Gteo8K7HYa2we6e+IgwygID1yDfyzE+laNfDVKNTo7ctf7RnKVK2aT+hwPtEf4xaBQ7DxExtqw2/9NXvAe2NvEkKQbbtJVWM5gNyp51F4v2dw99HKIEuMDlKkqCw1GZQcpkgAyOdR+zXZ9rJBvZGChXQSS1u4Vh4baIMc9h0qBRqJ2Y5zoyjdGxBpQaYF0HnTlu4CJBkeR6VKV0yJxCwFEqMpZkBK6HVgDqN9KkXcOpXXXbck/jTePE92Orj6An9KfvHw/Kq1WVlP+vUm5DiDSuqRaWrEdyGhRRUfF4xbYlyYOmgJ/ClbsKk3oiRVRx3FvbCsglfFnHlG/X5U2eO7lIuJpBU6jrI300qNjLDXBME5o0VtDOnTTfX0qnLExacY7yZUWmnLRFNd7ZMjAgyo0KcvF1O429q1vC+Ki/azpE81nYxO/oRrXkfbC8lm8to+FioLjfKWLQJ0PQ/5q3H2ZW3GGuM6kZmEaASFWNP1qem20mMqJJ2NjbmNd/Ku6btEHanKlIkFJS0UChRRRQAUUUhoAZxOKCCWP89AKyXEONK93U+IaBF1IH97kN9zFOcUsPcunOzrEwASM4nYkCQBB23zVFbh4tx3agHksdeZG5PvUvsaq6TenYVfb3Ru4R17fQ0PAcUMgU6MxLQf7xmPWI+lc8X7I4bETnthWLZi6AKxMRqY1061SYSQTJyydV2iIgx00A0/WtRw3GZ1g/EsT+RorYaMFlWqFw+LnN3ejKbh1izhWuJaUIB6kk6bk6movGMalyFaY8QMNlMMAPi+70011pjj+JK3nCzLHlyA1J+n1rD9sMUzhUUSu5PMkciPKZ88wPrz1DFxjTlRS1zPuubeFwqxeOVOUraJ+Go7d7GvKLGTMSXdT/VWkGiW7amCW8zuTPWp/A+Bd3cvoGzW81tkIOUklfFIB8lFVnDON5LNtblw3cijKNBlmZV2MycsefmIq3w3GO8Cw0AQJ6liAJ8pBHlrUc8bUpPMu9FbHSqUEulp9RvS/Gwx2ywDfs1xcOGa6YVh3k5EPxEzoJGkf3q8d4nwy5aOW6hQxMERoeY6ivWMLxOLzoCTDBiIzN4lDGSSAN45nQUnaXhn9IW2VFgoRkd4ABkeHNJI0PSK39kfqSeGqKlVV4Ser1ur/X7GJKspzulZcjO/ZPYS33t9zqYtoOesMx/4R869M7/NsZjQjmD0rP8AAuyrWbClVVwirKg66gEt66k1Nwrszj4gy5FcEbiRBMCJClttCBNcltx+8MTUxeqvuXYlY1MFtCUJRpuOl/qea9vnK8RuZWIzrbJAJH3Yg/L61z2R4VavXLq302CspgciZGvqD7V6wexlhsScVdTO+VQoYeFcs+KJ1O3pFXrWke2UuRHI6CP8NbMP1fRpYGlgoReZRinJO1muXF8izLC3ruq919xjuC8Is2mZrACMRDMEWSNyNBMbaD5VeJbYESTrzgVZcKy2hAE+cfw86Mfi0lFaFa5myiPiyxInrr71lw/UDqt3cm0n4EssPC/woj2cKxPhbnyA/Sog4jmvd2l1pUCdLeuplQD4j6xHnVzhT9PbSsvisYi4i5csw092r8wSAWYq07w4HOn4faksRG7uvqN6BXskiwu40PNs331ViYRSAE1JJy+HoJ9qTs9xK7bs20LgMJBlZBaSdGzA6+lZ97Vprpu23nMhzCJ8ZaQ08tCykDUa+YqLd446PaNuGVmIIzQNFcgNOohl11Gx35WPaJuas+Y5Uo63ieiHi7FlDFWIYaAQdtJ8R61c3L0qI5kV512WuhHuG5ea4huZrTGAMpUElp8WedNyAoG1a3h/FUuoO6aYbUdJzQD02JjoalqV7U6l2RTpXytK1jSLS0i7UtbC3FQKi8Qy922c5QPvfunkfY1Kri4BBnbnQ9wq0Z5bxXj93DsTicO5g6X7AgMORIIyn5irXsn2nN/D96EYAzowjUH5fKpmN4db7wldRsM2gHltt50wWUQrQnMASJjXSR57b1z9eqm+rvXE24pSjZlXxLhKYu7ByWEZguYKPE3xEHqZgb9fOt9wbg6Yaytq18Kc9JY8yfM1WcE7tRlYLGYFZOaDqZ1G8k1olNamCa6Ja3fEzMT/APS1tOAoWlooq6VgooooAKKKKACm795UUs5AVRJJ5CnKo+0nCbt9QLd3IoBzKZhvWPSoqs5Qg3FXYDPaDHWrltQrqfEG8OpAA302359az+H4qqHxC5lYEp4QdBGY66zDbdOtVl3s9iFQkASx2zcj1AG1NX/s4a6RcvYpmbKBAXYR8IJaI9qyI7TU2lNtW4Jg6c0rxppt8zS2sdbufBc0G/VecEECPlVlwMuLxBOdYJDjYajwsNp6R0MxzxvZjDfsl7KNiSnPUiHUkbTGkiN9tJr1Cy4IBHOtSlUlLVSdmk0nyYuWLgm4JSTaduaPKvtL48mHvEGTcIJUKwBEEeKOYgMI/Csdje1th7LTcAcgHKymZB1ggaE1tftC4I97GFltOVVAC6pO8aTvyFZBfs/s5jmXEsT1skR8pmsjJhk3mupJvcu0tShTlOFWNTLJW48irtcRw4KsLq9SrJdmehAUj5GK6xnHVWP2RgZVS7ZWC5/7qsJnQSKs+Idhx3ZNlcQpEzFu5DacwRp61ju/ZbYKcmhQN5O0DrU96FWPUT38VY2MTiHjoKFdxko6mu7Ddlr3Ebl1r7kIratJDFxBIAU5YjQ+oitPxXh1zCC0GZ3VLi+J5BYEHKSOZDflV99nnZI4bDWSzlXENcEDUkNmQ+UsNf7gq5vYuxdNywyq3eMS+oInKsE66GFG20cppckJp5l/Rj4umqidOK/0Zrh+OAW6APEozAAxmA1EHaN4/Q1Q3+1iWOIJ35AW4hBbkhkBG8gQD6TVXxPhWLRmNi9ZiTCywIB5EkETVInYq5fc3MRftgnq5Y/lHpVGGHpNONWelmtL38inhMLUpzUp207T2h+M2lt53uIFAktmXLHWZpOA8XS/ZF62DlctlkQYDEajltMedeUv2FTTLiLciPukyY6BvrVjw+zjcP4MPftZCZ8SsQCTqYKae1ZU9jUejfRVbyvxTSt6my5w5rvPT8bfRcp0BedJ5wTp8qewmJzAhvwryjF4DFXL6Xb+Lt57Rm3o2URGyZQBPM6k1e4ntdiFULas2Wc6ZjiFCg9Spgx71DPZlSDi6UotvfwXjvEzU3GzfiZr7V8bcTF91bxNwWXtKzJnOVSzMMu4hSBME9agdme0/dwt0KUgKWRpIIEBmE7HQSPL1peJdjL2IZ71/E4e5ecyVF3KNtACVjTYCIEb0xgewGJje0EbT/WpmGv3oMecAmuwpRwvsypVJLdq1zGxeujLvA8VRzeAhQSSskeKd9DtqRpvqK74cFbPmyeMgZiF3AiQekn8afHYhFWA4hY3ymYGoO256a6707heCXEhVuWWEj4hMQI0APQRWC50/wDFltw4piYBlS46McptsQIMCBtE8o3HnWp7DP8AGFChDcnTrrP51ksR2bacwYM8STPhLySR+U6VpexlprbraOsknly5gbjpUM6kXpF77DqlK0G7npopaQVxevBRJNdndJXZzq1OncASeVVeJxZcELt+Iri5iTdOuiD6x1P5VExOPW1LMdOQAknoABqSayMVilLqx3cWXKVJrfvJH7KMoke1UeOwZuoUIMr8LbwVPhMew+Z9akDity7OVQF/eJk7bBRz96Ywx+JjLGCZGhOw2nbWsSrLMrQL8IyjdveQlv4m3Geyr/4G126Hb3q+wPGsoVjmUH4kYbehEj8jUYXydDKzt4TqOQJ36VIS4uzb7aCQegHlT6NeVLVCVkprrI0qtNdVnOGcbS2zWnbQaqZkQZETvuDV+l5SMwIIPOdPnXT4fEQrRzJ/2ZVSlKm9UOUVwt0HYg+hrurN7kQUUUUAFROK3ctm4eit+FSjWa7Q8ULHubZXT48xif7o/npSSpzqRlGC1sxkqsadnIOI4kooIAM7GdPSmcRxNVQP10942qEMS0ANbfSNgW/CmnAmCH56FWH4iuDnRxUJNOnLuZswqUXFPMu8gYS8bjF3E/1qExpoQFPvFbXDYg2Sbdzbkeonf9RWYt4SA0ACdfTYfjGnnWq71b0KyzsdfTlXa06Uo4Wi2rSS/LmLCvF16sd8W/xmU7T8aupiGFnDXbylVIdLjZdtsoUiQRUPhfEmKFryXLLzqDOYxzlRtJOh9qt+LcRtYW6UDMug/sy2h85moadrbQ2uj3sv/wA1ZdWEnJ9UzZYuFGrJKSfY7etx69jlAkXdd4Lv+Gb8ax+E7GPbdMRhnQ58rm1dUwpYK/gcSQQ0gE8jFa8dq7R/tUH/APF/1pqxj7GZFt3FMsFChXG4MAZiRvHyqShFJuM09SSntKEX+1ZPjbj3s7wHGVuI9m5mRgYPVWBkEHnrr51Bw6pbuk23Ny6AQSQYXNGrE+SiBJ2q3x/Bbb+JkkjYzB9JHKqZMMbWYW7agzuSQNfRST7/AFqRUMmi1XI2Fjs6s9G974HONRhrbsrcBiVz3Q0+UNBHlpVa/EXG+Du+1zEj9akX+NokrdGV16SfRp089N6ZHauyogYrFr6rZPylTTZNX+B97+xg4inSi+rV14q27vOf6c/8piNOYxF7/lrj+nl54TGeov3PzAqSO1+HO+MxZ/yoPwt0o7VYblicaf8AMPwim2/j5kSUVvmu5EU8Z5rhcdH++uf8tKe0zD/8bFAed1vzt1LXtXh+V7Ge+U/iKD2qw/8AtcZ81H4AU3L/AA8xG4fP5EU9o+tm/wC7IfxtUwe0yz/4e8fdD/8AVVh/pbhx/bYv5qfxBpz/AEsw/wD+ziB6qh/+BpGv4eY1Nf8AIU97tcF2w1/3W3/0qbbthaY+KzfUjpaskfW2K1ljj9ojTG3Y/wB3b/6VMtxy0CJ4g5g6Dul/Dutaiyr5PP0HZ0t0/FepmrHbKxmHeW7p8jhbRH4jWr3CdsMOIFu26liFBGGQakgDZupHyqYO1SK0/wBI2/S5hz+KlagcT+0K5bum3lF0oUJPdNbUgwZBNxmGhA+HnTlTjwj+dxahN2vnfn9z1G7dyqSeVVNwM7STIPT12FVfZTtK2ON5b6oAgQhVDT4s2pYnXVY2Gx5VbDAsXQLso1J/dIIHvvV+tF1klF6GxQqRtmQ4uEXLLmEG2sT5zv8AKq79jDvmAgAwIUaAdTVhxJ5OUEQI0zRz39Kgm6RoRsDOZpO/lWNi69KLUHuT7y5SzfFxY6uFykAwSSSAd/aPT6U23CxmJUkEkT5RP86VKt3ZE6b7E7A/n5UvdyTosCBvGhmZqWKpzj1QzyT3ld/RYzAPcaTJESBr1jWNOtPDh0QFkjSN9BO+adPQ1La/l3EAzpm200A9YpcEA7bERqfUHQzR0UG1FLUV1J2uyibs3iMzs4Ri3RuQ0AAI6depqXgsM6W1RgVOikHeBMH1iK1MURWh7upr4G0RPGTkkpJaFFwXCEGfCQCSGBM69evprV6Kas4RVJKqBO8U9V2hT6OGUr1J55XCiikmpiMGNY3iXBbD3HYIFZzOdSQ0/vA8jr6eVaLimK0yjc7+nSm8DgPvMPQfmaqVKs3LLTdubRYhTgo5qivyRQWFuYYBb2qna7HKNA37p8vlU+z49MsgnQxIiOf02qxu2nMyxEnblUVeDKPuj2UD8BNaMcSmusteZjzw+vVenIaZNwFjnExEeX88qj4XEkEqAFI2nc9dTtz+VW54KhHha4hP7txvwYkfSow4YSwButHPwJO/MgAfTrSzr0mssuIyOGrJ5o2IPEcUwaWDCRyyxp/iU1EbHxshPnFv/lrR8Q4fKqFExpvsOs0xhOFGIOw6c6oSoRb4lh0ot6rzKI8RaJ7pj/ltn8hUe9ii40w5zSCDkTQgzy15cq3CWABAA+VFy2I2B9qZ7NBai+zw/L+phb3anDrm7y6ildCCwkHpFZTjP2i2xIsDvW5E6KPzPtHrUPj3YLGvfZ+6WGZiCXEROk9K0XZ77NbZwt21iXJdmVpUD+qIBhkY7ggwZ0MRGk1Fnbll3G+sBgqMY1Jzct2iMz2d7S3TeDM7N3ujKqWyVIkoyBhGSMwPPTfatG3aEzBF73sWD9KvuEdirGFBNps0iGzwT55Y2n32FVtqwQ0XgCJYGBqnMNuZQArJPWRoJp1PDOrdyM/aCw1SpelGy+qIa9okB1Uz54S1P0enT2utgjxFZ/8ALIP/AJ1cYbs8hM5efzpo8MCs0WhuZMDmab7PF6FHoILn3v1I2G7R23/t2/8AbrUleMW/9sD64cfkafTCrsRqfanRw4LJy7H3gfwpHhooFRg+fexm1xFTtcX/ANt/GpQxaHe6vvh/41OtZOWWPUU7bwtthsp9KOgiOVCPb3v1K7+qGue1PX9nrh7Ab+1w/vhv1apl/hCZtV9I5/Kl/oq3GqhTB1MaeYJpnsy5h0EPxv1KbHXhZKhu4adZFkKFgiCTmPPlE15ti8NdssvefG0EEmVuCTLZvvGQT1FbHtlMX3DE2bdnRlILGRlJXl8WXXpJBrN9irV02Qb1prmHhrhZxnVSBCBA2k5hpGuvSZrqLipZty+hI8DmouUeHMtexVzELiLcG4lvOe9QqVRgLZOrEQTOWNZk+tet4b4cx3bxH05D5RWA7EYV3uJnYkAs0ROuhMtOu4G0aRJ1re8RuZbZ1idB71Yw1T9l1Hu1ChCyylLd1Zi3IxqN/TyqMSweZ1jmo/706HAI8QU6SOg6RJg7Gab76T9/Uc1nc8/l/GuXr4d1pXbN2Nx+3cnQFdgdRAnT6/rU2WJ6TOhWRpzJqHh0MTIMhYDLpPIyNz8t6krbMgERBMw2g9fOtHCUXSp9YrztcbxCF9wCTE6ac4M+U+5mp/CLUA7dBAgfzz96h98NwDpMCBEcz/P1q04fbhOevWrmEipV1bhdshqtqFiTS0UVvlMKKKKACqHjfD2NwXLTlXiCM5WQJIg6rOuzCD5RV9XJWlUnHVCNXM9wDD3mYvePhAgBkAYsDq2nLSPPfaJvwaBbimrtk8jUMtXdKwt3bV3HHANIKaay3OuGwoAHWkQzUfbyFRMShUF/PX060lq6Qx1P4/IVS8ax91mKQApkA54Ug83jxHT7ogefOl6NVNGxYyyvMXvDeJJeXNbYGCVPqPy2M85qbPzrG8PvLZbNaJlgFbM0g5diBsOe2msCtPZxmZQedLKUU7REWu84vidCdqZSxr8bb9TUy55wfaoxxCTqI9qTONcO06xVy2iTdOnnuekAak+QrKuzW3D3CCHXwWx8bgnQFNwQIO0a76RWk4jhO9UasI2KkAjpr6VX8P4SlufDmc7lm1+fOnQlBK9tRzT3XJtvCLEioWN4crmQsEgqSGiQfumCJHkZqwOMC/EI+UGoDcSWTo3yP5VFF2YO4hZkHOo37Y0nLz1MipNzEArC8tiR+tM2LCsSGExEe9LYVSOrN0nfX/LU1bebyow+FXoPWa7uXkUlaaxRFsqPuj5D9Kft4cFZiPIVBZejGOhFPYbGeGBsDQ2gTZKuoCBmGnvUTieEVbbZV3B0nYQZ3O+/yp5sX01jYR0oxQVgC0qV8U8tNTI5jSfahPUUztpXZVCoWI0EAZREgBidMoE9dZ2qLfPeEI2iN8TDVSJAzbakmANNKn/tneJ3ltVRb+gVrqo7rEkqp0BIG5I3G0zT2A4YlxrbKYQSzCSMuXwBGB2KkH3JOu9Z2Ow06s04vkXcPOnCDzIv8EEtoXOVFOsmAAo0Ek7demtZLtb29WDawssxMG7plEETkJ0J5Ztqv+1fAreMwl3D3CQtxIkRoQQVYehAMV4R3t7CZ8LiO7V7XNh4blsnwurRoIEeXzrXpQjbLwKTfI3XCOL5xlcw6mNdM3OQTz61qOE4C9dM7IQ3iadSR90c/lFZ77MxhMVcuwy3TYKNbX7gDAeIruWDSNdtIFepAVnvZlNVXK7tyL/t83TUbK/MqrfC2QGGG3nA5zl2mar798TOpnWQI5bb6zU3tjxj9mwV2797LlTzZ/Cv1M+gNeVYPtjibaEEpdVc0M+hhepB15+tOxGEm4/s2I6deOb9w9QwhznwjLtOnLp+dX1tYEVV9m7LjDo14AXXAZwJgE7Lr0ED1mrUVJhcN0Ku/ie8iqzUnpuFoooq6QhRRSUALRRRQAUhpaSKRgcO1Rrl+Klsk0zcw81G4sSxDVjqetQsYxbTKD11qzbBmmxgWnlTcrEsVFuB90ae9d96SQEgR8qtTw8+VRTwlpkUmULAmJcDUA+h/WnFxnUVycE/T+flXDYS50oyjjq5czAzPtUJEZdpI8xTqYK4J0rn9mu9DTooa9BpsVJhgfem1ALCQI9YNOthrmacs0mIwLmDERQ0C1G8YR9xZ/n1pk2BG8H3GnrT6YZxuP5+ddOjZYI2pBbEK4cojMT5SakWAOSim3Q81b5GnLAA5H3mmWYE0NA5Utq4BPn5EfnUe6ZH8KYII8/Y/rRYfc0GEspEj60t+0X6QR16jmDUbCHw6gilGh1zDTaDHL9OdAXKFuzt+1kW2LV1LM9yboYPZHIK6EggaRInQdKucAj27UOZYlmd8oEszEscvTlHQCpuHxMkjpXV5NRm2jz3pzdxLjVm/nBEz/O+9ZPtx9m1rH2cp8F1cxt3I+E6SD1UwJHuNa2S2RvpPPSpCmlixD5y7BdmeI8P4xYQ2biguRcYKTba0QcxzgRGkiTuF0mvo4tA1rlgZ02rspUl2wPJvtYxGKe6qC07YVArq9pGeLmoYXVUzA5ac96w9vFYQKS+ICt+4yupJ1zMxdYn0iJr6LfAqeXyqLiuA2rgIuKHB5Oqt/xA1JGbSsNaPB0+3fFWboC5btq2Yhxq45zcGs9D85nT3Dsh2ptcQwqYixoG0ZSdUYfEh8x15gg86qcT9lHDbnx4O0SdyuZP+AgVe9nuzljBWu5wlsW7cloBYyTEkliSToPlSCos6KKKBQooooAKKKKACiiigAooooAKKKKACiiigAooooAKKKKACiiigAoiiigBIoy0UUAGQdKTux0HyoooAWKIoooAIoilooATLRFFFJYBaKKKUAooooAKKKKACiiigAooooA//9k="/>
          <p:cNvSpPr>
            <a:spLocks noChangeAspect="1" noChangeArrowheads="1"/>
          </p:cNvSpPr>
          <p:nvPr/>
        </p:nvSpPr>
        <p:spPr bwMode="auto">
          <a:xfrm>
            <a:off x="1828801" y="-45720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AutoShape 8" descr="data:image/jpeg;base64,/9j/4AAQSkZJRgABAQAAAQABAAD/2wCEAAkGBhQSERUUEBQWFRUTGBUaFhcYFRgdHBgcGBUWHBgXGRgaHCYfHBwnHBUXHzAgIycpLCwsFx4xNTAqNSYrLCkBCQoKDgwOGg8PGiokHyQsKSwsKiwtLSwsLDAqLCosLC0sLDIsLCosLCwsLCwsNCksLCosLCwsLCksLCwsLCwsKf/AABEIAKgBKwMBIgACEQEDEQH/xAAcAAABBQEBAQAAAAAAAAAAAAAAAQMEBQYCBwj/xABIEAACAQIEAwYDBQQGCAYDAAABAhEAAwQSITEFQVEGEyJhcYEykaEHQrHB0RRS4fAVI0NicoIWM1NzstLT8TRkkpTCw0RUg//EABoBAAEFAQAAAAAAAAAAAAAAAAABAgMEBQb/xAA3EQACAQIDBAcHBAIDAQAAAAAAAQIDEQQSIQUxQVETImGRobHRFBUyUoHB8AYjYnFC4VNysjP/2gAMAwEAAhEDEQA/APcaKKKACiiigAooooAKKKQ0ALRWf4t2sWzcNtVzsoBbWAJ2Gx1jWoJ7da/Ao/zH9Kz6u0sNSk4ylquxl2GBrzjmjHQ1ppoXxmK8xB9jzHWsy/bQxOVfmaYv9qHaGVUzLqp8XuDrsf06VB75wnzPuYPZ+I32NnTd9SVIBgwYPQxpWRHbZwPEqemv60g7dE7IvzP60LbOF5vuY/3biGtImtwl3Mit+8AfmKerI4HthCwbfNiPF1JPTzipH+mqzHdmf8X8Kf73wl/j8H6EfsGIWmXyNFfuhVLHYCaLE5Rm35/pWVxXbIEqO6MTJ8Q2B0G3WPlTv+m4/wBk3/qFL72wlvj8H6B7BiPl8jU0jNG9Zhe3dvmjCo13tqrmO7bIN5I8R6eg+vsaVbUwr/z8H6A8BiPkNiKKyq9ttf8AVx/m/hUlO1U/c+tM98YT5/B+gPA1474mhorPntcg3U/P+FdjtWnJWp3vbCfP5jfY63yl7RVCe1ifuN9KYHbe3MZH+lOW1MI9014irB13uizS0VB4dxVbwJWRESD51NFXqdSNSKlB3TK0ouLtJai0UUU8aFFFFABRRRQAUUUUAFFFFABRRRQAUUUUAFFFFABXJrquWFAHjH7cWu3C3xF3Jn/EabuXCTW24j2cstinbEQiONGUlYZmVbZnaSSRrzjrXlnb7g3EMDcylmey5i3cRAM2k5WiWVvKdeXlyvuydSTndWu/BnWS23QpxTUHey00L0XyARPsdPkfyNOJxbKNRtWBwF/HqBltX2A2Bsu4jl8Smnr1/iVyMtq+IOyYdhPqAniHkZFD2TJuzaKy2/Qy9anK/Lh3m1ucWHITNQzjDMnQE8qztpuJAf8Agrk9Thb34ABfpVNxnh3EHcG7ZxAK+IA2rihQNSQMogef1p9LZLvZ6Inf6gwysqUG326epv14qwOhP40px9xSTmBPTSfl08687u44szKsjJq5DfTqTJ+dSk4fc8TWwwYkeJvERH96BA5GCd6FstcX4FjGbWjRlalTzc35rdfQ3q8YdjCjU+X4VNweMaNdfTceRFZa52Y4m9lSqO9ptmW6hX3IbQaR4tvKncH2d4sg0w3ep1LW3j/OtwEe5imT2Q3HqlBfqCjKWWVJxXPe+7Q0Zx4n+dKUYnzgDnVK/Zfit1dMMyLvCMig85nvCW+cVza7O8WTT9jz/wCMKT81uD61H7onYFt/D57ZJW4PTyLh+KRtqeQ/U8hXLY5wJZz7bVnsb2a4wzBxYcAbQ1kIB0yho9zr51CxGE4mCENh8zSB3ao5MbwVZuXSpPc9TS1h8Nu4WzlKEuxWXqaj+kWnSTPMmrrh+OJjxAjnXnmCu45AwuYO++U5ScjrBHJvCRPyrqze4utzvEweJysB4DhrpSNNhEz51FU2NVldWRNiNsYOUFkTf03fnYel3XJMKajnCEmvOOI4vipuLcexftd2Q2UYe6q6fvaeIepq8TtpjTlRcFluPAVnzhZJAmGAkajntVZ7FxMbKFm+PZ6lKO16CvvX9reeudksOVRiTuRHsP41oVqDwXBm1YtozZ2VRmaIzNHiaOQJnSp9dZgqHQUIU3wX+/uY1ep0tRz5hRRRVwhCiiigAooooAKKKKACkpaKACiiigAooooA4e4BvVFju3GEs3GtXbsXFIzAI5jNqNQI2IO9Xd23MeR6fzFea8W7KW73e4lZU3WME3DHiMZ4ZZ1JjJHkKrYirKnFOO8sYenGcrTdkejYLiNu8uay6uu0qwI+lSK8TuWruAxapbuEHu1dmXQkZoytAhhKn26V65wPiy4iylxYkgZgD8LQJX60lDEKo8r0Y7EYfokpJ3TIvE0BLyneQLZCaalXkROm4G9Z/iuG7/u2LEob1kLbb+zZJzanWTmHyHKtVYE3nnaPzqNxqyA9iOd5f5+lQ4aTdCX/AGf/AKI91RPs+xYfsUElGZZ5A6fIgge0VSniYw5uLevOxzZ1hZhbrkIssNYI12AkbCtGKbOHXpWkmV2uRV4KwLzG6LzsjquVQSo0LTMAGZkaR51H7VcD7zA37VhQGdDAEDMQQcpPOYjXrV3h8MttQqAKBoAKcNNl1tB9KTpyU1vTv3Hydh7JsYx7d1Wt95uWBBBmQdpFW/FOG2rWV1uNcJIzMNQq/eOgAHLzrbfbDwrD2b9u7bzd/eJNzxEgAAKGA5EnppoapOyTrexD2hYst4bVxDcYksGAzfFOoYNtWfNNO3I11UjO83pdstOznbOzZQ28Nie7AMwQuU9TBG/XrXoXCcVb4jgM7hM1xbiMyESDLISCNRIhoPWsve7MoyZrmBXKBvCEgDyHiqZgbPdrltWSoHIIVUdSSQIj+ZpIVZQfEjq0YTV00aTC2ktW1t2u9C21CL/WHZFjaY2H15V3w3gg725fNy6TeCAguNAmYASsTuTIPPnU7h9kqqrcgtlHiGmaN/P+FTktgbVfjUbX9mbNReljNcP4UtoBLdvRJAzZp+OPjbQyCW8Mba1ZW7jAksoAAYqfDpAIGoPSN/OrIIOgrrux0HypW29WF4pWSKHFO1sM5Phg+exATKo3J1Mjr6VJt27RE/6slgPAzLqRMeGOW8ipt3h9tgQV0MyASAZ3kDQ1X3eGhT4y2WWIKkxJA1ZeRidtPEdqch+aDXWH3wKXEjvbhVwdn6b6xP1pjH8AtM9u6+ZjZz5QzFhLDLJDT9Ipuxg8ptMSWTWQokZjGumuUlQfX1ru7grpYNKgLpBGpWWnWYEgg7fdFE20m09bMHSg+Ohc2hoK7rm0ZArqmQ+FEQUUUU4AoopKAFopJpaACiiigApKWkoAWiiigAooooAi48tkOXTqZiBzjzqpv2Fu4cLcQZTGgYjYgiCNQQQD1qz41hO9w9xAWXMrCU+Iafd86prd3u7a23zlo+8DJ9yB86oYq6dy3QV123MJ9pWLtWStxGIvsgVV1jIryfL7x330qB2L+0O5YjOqm27f1ir8ROUCRJgRAPnrWr7S9jrmOwh7sgOlwlV08UKAFznY6t5a69a8xTA90cjSGVmDA8iNCPnVGTdJKfFmrTUKsXTfA984NjkvE3bRlHBIOo2MHQ6jWac4qs3MP/vCfkprM/ZfjA1gpztlp9GOYH5lh7VpOJsO+seTN/w1bwetDXm/Mya0clVx/NxYs1R8ZxJLSlrrBFHMmP8AufKst2j+0WzYJS1F66NCFPgQ/wB5+Zn7ok+lYfCWL3FLz3cTeyWrZKgLEzAJVFOiiCPEZ960b3eWGrKqg0ukqO0Rz7Q/tiuo4t8OOVYIa6yAsT/cDaARzImvN8V26x9xsz4y/PldYD5KQPpXpmP+zTBsBmu3tCSGlBAjb4Ijzrx/iQti6/c5u7DEJmIJKg6EkADXfbnXZ7FhSdHLOCzK93ZeZVnUhOT6NuxOxPaC9iixxFw3LkCGbchRoPpVpwzDs4R7Ry3rJ7yyR94DUp67kD/EKpOzvBrmKxC27MZoZtTA8IkyfPb3q6udnMZau5UsXVcGdFlZ6hh4fea4/bcKOHxjjCSV1e3K/wBjawcnOnrwPXuE/aNhnsAsXRssEZGMGIgESCP5NO3PtPwy2hpcd4HgyxrGoLHSPSayHAuzlu8/eXgVZJGIsq2WLkAzmUGAQQ2m/wA603DOzuDzK/8AVwjZyXxE6akBlBiB7TGvOs6N5fCPnClHV3Npwm23c2mu/GEUkDZSV1HUxMSag43t1hbZINzMROiKW289vrXivAsZi8VjL9q1iLjpmYjvLrlcneEBiC2ohl0Gteo8K7HYa2we6e+IgwygID1yDfyzE+laNfDVKNTo7ctf7RnKVK2aT+hwPtEf4xaBQ7DxExtqw2/9NXvAe2NvEkKQbbtJVWM5gNyp51F4v2dw99HKIEuMDlKkqCw1GZQcpkgAyOdR+zXZ9rJBvZGChXQSS1u4Vh4baIMc9h0qBRqJ2Y5zoyjdGxBpQaYF0HnTlu4CJBkeR6VKV0yJxCwFEqMpZkBK6HVgDqN9KkXcOpXXXbck/jTePE92Orj6An9KfvHw/Kq1WVlP+vUm5DiDSuqRaWrEdyGhRRUfF4xbYlyYOmgJ/ClbsKk3oiRVRx3FvbCsglfFnHlG/X5U2eO7lIuJpBU6jrI300qNjLDXBME5o0VtDOnTTfX0qnLExacY7yZUWmnLRFNd7ZMjAgyo0KcvF1O429q1vC+Ki/azpE81nYxO/oRrXkfbC8lm8to+FioLjfKWLQJ0PQ/5q3H2ZW3GGuM6kZmEaASFWNP1qem20mMqJJ2NjbmNd/Ku6btEHanKlIkFJS0UChRRRQAUUUhoAZxOKCCWP89AKyXEONK93U+IaBF1IH97kN9zFOcUsPcunOzrEwASM4nYkCQBB23zVFbh4tx3agHksdeZG5PvUvsaq6TenYVfb3Ru4R17fQ0PAcUMgU6MxLQf7xmPWI+lc8X7I4bETnthWLZi6AKxMRqY1061SYSQTJyydV2iIgx00A0/WtRw3GZ1g/EsT+RorYaMFlWqFw+LnN3ejKbh1izhWuJaUIB6kk6bk6movGMalyFaY8QMNlMMAPi+70011pjj+JK3nCzLHlyA1J+n1rD9sMUzhUUSu5PMkciPKZ88wPrz1DFxjTlRS1zPuubeFwqxeOVOUraJ+Go7d7GvKLGTMSXdT/VWkGiW7amCW8zuTPWp/A+Bd3cvoGzW81tkIOUklfFIB8lFVnDON5LNtblw3cijKNBlmZV2MycsefmIq3w3GO8Cw0AQJ6liAJ8pBHlrUc8bUpPMu9FbHSqUEulp9RvS/Gwx2ywDfs1xcOGa6YVh3k5EPxEzoJGkf3q8d4nwy5aOW6hQxMERoeY6ivWMLxOLzoCTDBiIzN4lDGSSAN45nQUnaXhn9IW2VFgoRkd4ABkeHNJI0PSK39kfqSeGqKlVV4Ser1ur/X7GJKspzulZcjO/ZPYS33t9zqYtoOesMx/4R869M7/NsZjQjmD0rP8AAuyrWbClVVwirKg66gEt66k1Nwrszj4gy5FcEbiRBMCJClttCBNcltx+8MTUxeqvuXYlY1MFtCUJRpuOl/qea9vnK8RuZWIzrbJAJH3Yg/L61z2R4VavXLq302CspgciZGvqD7V6wexlhsScVdTO+VQoYeFcs+KJ1O3pFXrWke2UuRHI6CP8NbMP1fRpYGlgoReZRinJO1muXF8izLC3ruq919xjuC8Is2mZrACMRDMEWSNyNBMbaD5VeJbYESTrzgVZcKy2hAE+cfw86Mfi0lFaFa5myiPiyxInrr71lw/UDqt3cm0n4EssPC/woj2cKxPhbnyA/Sog4jmvd2l1pUCdLeuplQD4j6xHnVzhT9PbSsvisYi4i5csw092r8wSAWYq07w4HOn4faksRG7uvqN6BXskiwu40PNs331ViYRSAE1JJy+HoJ9qTs9xK7bs20LgMJBlZBaSdGzA6+lZ97Vprpu23nMhzCJ8ZaQ08tCykDUa+YqLd446PaNuGVmIIzQNFcgNOohl11Gx35WPaJuas+Y5Uo63ieiHi7FlDFWIYaAQdtJ8R61c3L0qI5kV512WuhHuG5ea4huZrTGAMpUElp8WedNyAoG1a3h/FUuoO6aYbUdJzQD02JjoalqV7U6l2RTpXytK1jSLS0i7UtbC3FQKi8Qy922c5QPvfunkfY1Kri4BBnbnQ9wq0Z5bxXj93DsTicO5g6X7AgMORIIyn5irXsn2nN/D96EYAzowjUH5fKpmN4db7wldRsM2gHltt50wWUQrQnMASJjXSR57b1z9eqm+rvXE24pSjZlXxLhKYu7ByWEZguYKPE3xEHqZgb9fOt9wbg6Yaytq18Kc9JY8yfM1WcE7tRlYLGYFZOaDqZ1G8k1olNamCa6Ja3fEzMT/APS1tOAoWlooq6VgooooAKKKKACm795UUs5AVRJJ5CnKo+0nCbt9QLd3IoBzKZhvWPSoqs5Qg3FXYDPaDHWrltQrqfEG8OpAA302359az+H4qqHxC5lYEp4QdBGY66zDbdOtVl3s9iFQkASx2zcj1AG1NX/s4a6RcvYpmbKBAXYR8IJaI9qyI7TU2lNtW4Jg6c0rxppt8zS2sdbufBc0G/VecEECPlVlwMuLxBOdYJDjYajwsNp6R0MxzxvZjDfsl7KNiSnPUiHUkbTGkiN9tJr1Cy4IBHOtSlUlLVSdmk0nyYuWLgm4JSTaduaPKvtL48mHvEGTcIJUKwBEEeKOYgMI/Csdje1th7LTcAcgHKymZB1ggaE1tftC4I97GFltOVVAC6pO8aTvyFZBfs/s5jmXEsT1skR8pmsjJhk3mupJvcu0tShTlOFWNTLJW48irtcRw4KsLq9SrJdmehAUj5GK6xnHVWP2RgZVS7ZWC5/7qsJnQSKs+Idhx3ZNlcQpEzFu5DacwRp61ju/ZbYKcmhQN5O0DrU96FWPUT38VY2MTiHjoKFdxko6mu7Ddlr3Ebl1r7kIratJDFxBIAU5YjQ+oitPxXh1zCC0GZ3VLi+J5BYEHKSOZDflV99nnZI4bDWSzlXENcEDUkNmQ+UsNf7gq5vYuxdNywyq3eMS+oInKsE66GFG20cppckJp5l/Rj4umqidOK/0Zrh+OAW6APEozAAxmA1EHaN4/Q1Q3+1iWOIJ35AW4hBbkhkBG8gQD6TVXxPhWLRmNi9ZiTCywIB5EkETVInYq5fc3MRftgnq5Y/lHpVGGHpNONWelmtL38inhMLUpzUp207T2h+M2lt53uIFAktmXLHWZpOA8XS/ZF62DlctlkQYDEajltMedeUv2FTTLiLciPukyY6BvrVjw+zjcP4MPftZCZ8SsQCTqYKae1ZU9jUejfRVbyvxTSt6my5w5rvPT8bfRcp0BedJ5wTp8qewmJzAhvwryjF4DFXL6Xb+Lt57Rm3o2URGyZQBPM6k1e4ntdiFULas2Wc6ZjiFCg9Spgx71DPZlSDi6UotvfwXjvEzU3GzfiZr7V8bcTF91bxNwWXtKzJnOVSzMMu4hSBME9agdme0/dwt0KUgKWRpIIEBmE7HQSPL1peJdjL2IZ71/E4e5ecyVF3KNtACVjTYCIEb0xgewGJje0EbT/WpmGv3oMecAmuwpRwvsypVJLdq1zGxeujLvA8VRzeAhQSSskeKd9DtqRpvqK74cFbPmyeMgZiF3AiQekn8afHYhFWA4hY3ymYGoO256a6707heCXEhVuWWEj4hMQI0APQRWC50/wDFltw4piYBlS46McptsQIMCBtE8o3HnWp7DP8AGFChDcnTrrP51ksR2bacwYM8STPhLySR+U6VpexlprbraOsknly5gbjpUM6kXpF77DqlK0G7npopaQVxevBRJNdndJXZzq1OncASeVVeJxZcELt+Iri5iTdOuiD6x1P5VExOPW1LMdOQAknoABqSayMVilLqx3cWXKVJrfvJH7KMoke1UeOwZuoUIMr8LbwVPhMew+Z9akDity7OVQF/eJk7bBRz96Ywx+JjLGCZGhOw2nbWsSrLMrQL8IyjdveQlv4m3Geyr/4G126Hb3q+wPGsoVjmUH4kYbehEj8jUYXydDKzt4TqOQJ36VIS4uzb7aCQegHlT6NeVLVCVkprrI0qtNdVnOGcbS2zWnbQaqZkQZETvuDV+l5SMwIIPOdPnXT4fEQrRzJ/2ZVSlKm9UOUVwt0HYg+hrurN7kQUUUUAFROK3ctm4eit+FSjWa7Q8ULHubZXT48xif7o/npSSpzqRlGC1sxkqsadnIOI4kooIAM7GdPSmcRxNVQP10942qEMS0ANbfSNgW/CmnAmCH56FWH4iuDnRxUJNOnLuZswqUXFPMu8gYS8bjF3E/1qExpoQFPvFbXDYg2Sbdzbkeonf9RWYt4SA0ACdfTYfjGnnWq71b0KyzsdfTlXa06Uo4Wi2rSS/LmLCvF16sd8W/xmU7T8aupiGFnDXbylVIdLjZdtsoUiQRUPhfEmKFryXLLzqDOYxzlRtJOh9qt+LcRtYW6UDMug/sy2h85moadrbQ2uj3sv/wA1ZdWEnJ9UzZYuFGrJKSfY7etx69jlAkXdd4Lv+Gb8ax+E7GPbdMRhnQ58rm1dUwpYK/gcSQQ0gE8jFa8dq7R/tUH/APF/1pqxj7GZFt3FMsFChXG4MAZiRvHyqShFJuM09SSntKEX+1ZPjbj3s7wHGVuI9m5mRgYPVWBkEHnrr51Bw6pbuk23Ny6AQSQYXNGrE+SiBJ2q3x/Bbb+JkkjYzB9JHKqZMMbWYW7agzuSQNfRST7/AFqRUMmi1XI2Fjs6s9G974HONRhrbsrcBiVz3Q0+UNBHlpVa/EXG+Du+1zEj9akX+NokrdGV16SfRp089N6ZHauyogYrFr6rZPylTTZNX+B97+xg4inSi+rV14q27vOf6c/8piNOYxF7/lrj+nl54TGeov3PzAqSO1+HO+MxZ/yoPwt0o7VYblicaf8AMPwim2/j5kSUVvmu5EU8Z5rhcdH++uf8tKe0zD/8bFAed1vzt1LXtXh+V7Ge+U/iKD2qw/8AtcZ81H4AU3L/AA8xG4fP5EU9o+tm/wC7IfxtUwe0yz/4e8fdD/8AVVh/pbhx/bYv5qfxBpz/AEsw/wD+ziB6qh/+BpGv4eY1Nf8AIU97tcF2w1/3W3/0qbbthaY+KzfUjpaskfW2K1ljj9ojTG3Y/wB3b/6VMtxy0CJ4g5g6Dul/Dutaiyr5PP0HZ0t0/FepmrHbKxmHeW7p8jhbRH4jWr3CdsMOIFu26liFBGGQakgDZupHyqYO1SK0/wBI2/S5hz+KlagcT+0K5bum3lF0oUJPdNbUgwZBNxmGhA+HnTlTjwj+dxahN2vnfn9z1G7dyqSeVVNwM7STIPT12FVfZTtK2ON5b6oAgQhVDT4s2pYnXVY2Gx5VbDAsXQLso1J/dIIHvvV+tF1klF6GxQqRtmQ4uEXLLmEG2sT5zv8AKq79jDvmAgAwIUaAdTVhxJ5OUEQI0zRz39Kgm6RoRsDOZpO/lWNi69KLUHuT7y5SzfFxY6uFykAwSSSAd/aPT6U23CxmJUkEkT5RP86VKt3ZE6b7E7A/n5UvdyTosCBvGhmZqWKpzj1QzyT3ld/RYzAPcaTJESBr1jWNOtPDh0QFkjSN9BO+adPQ1La/l3EAzpm200A9YpcEA7bERqfUHQzR0UG1FLUV1J2uyibs3iMzs4Ri3RuQ0AAI6depqXgsM6W1RgVOikHeBMH1iK1MURWh7upr4G0RPGTkkpJaFFwXCEGfCQCSGBM69evprV6Kas4RVJKqBO8U9V2hT6OGUr1J55XCiikmpiMGNY3iXBbD3HYIFZzOdSQ0/vA8jr6eVaLimK0yjc7+nSm8DgPvMPQfmaqVKs3LLTdubRYhTgo5qivyRQWFuYYBb2qna7HKNA37p8vlU+z49MsgnQxIiOf02qxu2nMyxEnblUVeDKPuj2UD8BNaMcSmusteZjzw+vVenIaZNwFjnExEeX88qj4XEkEqAFI2nc9dTtz+VW54KhHha4hP7txvwYkfSow4YSwButHPwJO/MgAfTrSzr0mssuIyOGrJ5o2IPEcUwaWDCRyyxp/iU1EbHxshPnFv/lrR8Q4fKqFExpvsOs0xhOFGIOw6c6oSoRb4lh0ot6rzKI8RaJ7pj/ltn8hUe9ii40w5zSCDkTQgzy15cq3CWABAA+VFy2I2B9qZ7NBai+zw/L+phb3anDrm7y6ildCCwkHpFZTjP2i2xIsDvW5E6KPzPtHrUPj3YLGvfZ+6WGZiCXEROk9K0XZ77NbZwt21iXJdmVpUD+qIBhkY7ggwZ0MRGk1Fnbll3G+sBgqMY1Jzct2iMz2d7S3TeDM7N3ujKqWyVIkoyBhGSMwPPTfatG3aEzBF73sWD9KvuEdirGFBNps0iGzwT55Y2n32FVtqwQ0XgCJYGBqnMNuZQArJPWRoJp1PDOrdyM/aCw1SpelGy+qIa9okB1Uz54S1P0enT2utgjxFZ/8ALIP/AJ1cYbs8hM5efzpo8MCs0WhuZMDmab7PF6FHoILn3v1I2G7R23/t2/8AbrUleMW/9sD64cfkafTCrsRqfanRw4LJy7H3gfwpHhooFRg+fexm1xFTtcX/ANt/GpQxaHe6vvh/41OtZOWWPUU7bwtthsp9KOgiOVCPb3v1K7+qGue1PX9nrh7Ab+1w/vhv1apl/hCZtV9I5/Kl/oq3GqhTB1MaeYJpnsy5h0EPxv1KbHXhZKhu4adZFkKFgiCTmPPlE15ti8NdssvefG0EEmVuCTLZvvGQT1FbHtlMX3DE2bdnRlILGRlJXl8WXXpJBrN9irV02Qb1prmHhrhZxnVSBCBA2k5hpGuvSZrqLipZty+hI8DmouUeHMtexVzELiLcG4lvOe9QqVRgLZOrEQTOWNZk+tet4b4cx3bxH05D5RWA7EYV3uJnYkAs0ROuhMtOu4G0aRJ1re8RuZbZ1idB71Yw1T9l1Hu1ChCyylLd1Zi3IxqN/TyqMSweZ1jmo/706HAI8QU6SOg6RJg7Gab76T9/Uc1nc8/l/GuXr4d1pXbN2Nx+3cnQFdgdRAnT6/rU2WJ6TOhWRpzJqHh0MTIMhYDLpPIyNz8t6krbMgERBMw2g9fOtHCUXSp9YrztcbxCF9wCTE6ac4M+U+5mp/CLUA7dBAgfzz96h98NwDpMCBEcz/P1q04fbhOevWrmEipV1bhdshqtqFiTS0UVvlMKKKKACqHjfD2NwXLTlXiCM5WQJIg6rOuzCD5RV9XJWlUnHVCNXM9wDD3mYvePhAgBkAYsDq2nLSPPfaJvwaBbimrtk8jUMtXdKwt3bV3HHANIKaay3OuGwoAHWkQzUfbyFRMShUF/PX060lq6Qx1P4/IVS8ax91mKQApkA54Ug83jxHT7ogefOl6NVNGxYyyvMXvDeJJeXNbYGCVPqPy2M85qbPzrG8PvLZbNaJlgFbM0g5diBsOe2msCtPZxmZQedLKUU7REWu84vidCdqZSxr8bb9TUy55wfaoxxCTqI9qTONcO06xVy2iTdOnnuekAak+QrKuzW3D3CCHXwWx8bgnQFNwQIO0a76RWk4jhO9UasI2KkAjpr6VX8P4SlufDmc7lm1+fOnQlBK9tRzT3XJtvCLEioWN4crmQsEgqSGiQfumCJHkZqwOMC/EI+UGoDcSWTo3yP5VFF2YO4hZkHOo37Y0nLz1MipNzEArC8tiR+tM2LCsSGExEe9LYVSOrN0nfX/LU1bebyow+FXoPWa7uXkUlaaxRFsqPuj5D9Kft4cFZiPIVBZejGOhFPYbGeGBsDQ2gTZKuoCBmGnvUTieEVbbZV3B0nYQZ3O+/yp5sX01jYR0oxQVgC0qV8U8tNTI5jSfahPUUztpXZVCoWI0EAZREgBidMoE9dZ2qLfPeEI2iN8TDVSJAzbakmANNKn/tneJ3ltVRb+gVrqo7rEkqp0BIG5I3G0zT2A4YlxrbKYQSzCSMuXwBGB2KkH3JOu9Z2Ow06s04vkXcPOnCDzIv8EEtoXOVFOsmAAo0Ek7demtZLtb29WDawssxMG7plEETkJ0J5Ztqv+1fAreMwl3D3CQtxIkRoQQVYehAMV4R3t7CZ8LiO7V7XNh4blsnwurRoIEeXzrXpQjbLwKTfI3XCOL5xlcw6mNdM3OQTz61qOE4C9dM7IQ3iadSR90c/lFZ77MxhMVcuwy3TYKNbX7gDAeIruWDSNdtIFepAVnvZlNVXK7tyL/t83TUbK/MqrfC2QGGG3nA5zl2mar798TOpnWQI5bb6zU3tjxj9mwV2797LlTzZ/Cv1M+gNeVYPtjibaEEpdVc0M+hhepB15+tOxGEm4/s2I6deOb9w9QwhznwjLtOnLp+dX1tYEVV9m7LjDo14AXXAZwJgE7Lr0ED1mrUVJhcN0Ku/ie8iqzUnpuFoooq6QhRRSUALRRRQAUhpaSKRgcO1Rrl+Klsk0zcw81G4sSxDVjqetQsYxbTKD11qzbBmmxgWnlTcrEsVFuB90ae9d96SQEgR8qtTw8+VRTwlpkUmULAmJcDUA+h/WnFxnUVycE/T+flXDYS50oyjjq5czAzPtUJEZdpI8xTqYK4J0rn9mu9DTooa9BpsVJhgfem1ALCQI9YNOthrmacs0mIwLmDERQ0C1G8YR9xZ/n1pk2BG8H3GnrT6YZxuP5+ddOjZYI2pBbEK4cojMT5SakWAOSim3Q81b5GnLAA5H3mmWYE0NA5Utq4BPn5EfnUe6ZH8KYII8/Y/rRYfc0GEspEj60t+0X6QR16jmDUbCHw6gilGh1zDTaDHL9OdAXKFuzt+1kW2LV1LM9yboYPZHIK6EggaRInQdKucAj27UOZYlmd8oEszEscvTlHQCpuHxMkjpXV5NRm2jz3pzdxLjVm/nBEz/O+9ZPtx9m1rH2cp8F1cxt3I+E6SD1UwJHuNa2S2RvpPPSpCmlixD5y7BdmeI8P4xYQ2biguRcYKTba0QcxzgRGkiTuF0mvo4tA1rlgZ02rspUl2wPJvtYxGKe6qC07YVArq9pGeLmoYXVUzA5ac96w9vFYQKS+ICt+4yupJ1zMxdYn0iJr6LfAqeXyqLiuA2rgIuKHB5Oqt/xA1JGbSsNaPB0+3fFWboC5btq2Yhxq45zcGs9D85nT3Dsh2ptcQwqYixoG0ZSdUYfEh8x15gg86qcT9lHDbnx4O0SdyuZP+AgVe9nuzljBWu5wlsW7cloBYyTEkliSToPlSCos6KKKBQooooAKKKKACiiigAooooAKKKKACiiigAooooAKKKKACiiigAoiiigBIoy0UUAGQdKTux0HyoooAWKIoooAIoilooATLRFFFJYBaKKKUAooooAKKKKACiiigAooooA//9k="/>
          <p:cNvSpPr>
            <a:spLocks noChangeAspect="1" noChangeArrowheads="1"/>
          </p:cNvSpPr>
          <p:nvPr/>
        </p:nvSpPr>
        <p:spPr bwMode="auto">
          <a:xfrm>
            <a:off x="1981201" y="-30480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816" y="3734456"/>
            <a:ext cx="4611943" cy="293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85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ular Callout 5"/>
          <p:cNvSpPr/>
          <p:nvPr/>
        </p:nvSpPr>
        <p:spPr>
          <a:xfrm>
            <a:off x="4955004" y="698372"/>
            <a:ext cx="6890631" cy="4964673"/>
          </a:xfrm>
          <a:prstGeom prst="wedgeRoundRectCallout">
            <a:avLst>
              <a:gd name="adj1" fmla="val -35053"/>
              <a:gd name="adj2" fmla="val 60560"/>
              <a:gd name="adj3" fmla="val 1666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Read the quotes around the room.  Stand next to the one you agree with the most.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Be prepared to share your ideas with the class.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3" y="843845"/>
            <a:ext cx="3873500" cy="519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1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liparts.co/cliparts/6cp/o94/6cpo94eq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6"/>
          <a:stretch/>
        </p:blipFill>
        <p:spPr bwMode="auto">
          <a:xfrm>
            <a:off x="6099463" y="523677"/>
            <a:ext cx="5590309" cy="546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2.bp.blogspot.com/-kMNT5WNYjCs/UKA8Xer6eSI/AAAAAAAACoc/7EOxQMtXB5Y/s1600/fiv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100000" l="4000" r="97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1562758"/>
            <a:ext cx="2421948" cy="338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282862" y="520881"/>
            <a:ext cx="5619173" cy="5954977"/>
          </a:xfrm>
          <a:prstGeom prst="wedgeRoundRectCallout">
            <a:avLst>
              <a:gd name="adj1" fmla="val -18833"/>
              <a:gd name="adj2" fmla="val 44813"/>
              <a:gd name="adj3" fmla="val 16667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Design a magazine article to inform people of what happened at the Birth of the </a:t>
            </a:r>
            <a:r>
              <a:rPr lang="en-GB" sz="2400" dirty="0">
                <a:latin typeface="Comic Sans MS" panose="030F0702030302020204" pitchFamily="66" charset="0"/>
              </a:rPr>
              <a:t>B</a:t>
            </a:r>
            <a:r>
              <a:rPr lang="en-GB" sz="2400" dirty="0" smtClean="0">
                <a:latin typeface="Comic Sans MS" panose="030F0702030302020204" pitchFamily="66" charset="0"/>
              </a:rPr>
              <a:t>uddha.</a:t>
            </a:r>
          </a:p>
          <a:p>
            <a:pPr algn="ctr"/>
            <a:endParaRPr lang="en-GB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Success Criteria:</a:t>
            </a: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1. Use Key words.</a:t>
            </a:r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2. Include the importance of being respectful</a:t>
            </a:r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>
                <a:latin typeface="Comic Sans MS" panose="030F0702030302020204" pitchFamily="66" charset="0"/>
              </a:rPr>
              <a:t>3</a:t>
            </a:r>
            <a:r>
              <a:rPr lang="en-GB" sz="2400" dirty="0" smtClean="0">
                <a:latin typeface="Comic Sans MS" panose="030F0702030302020204" pitchFamily="66" charset="0"/>
              </a:rPr>
              <a:t>. Examples given to demonstrate understanding</a:t>
            </a: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4.Include a quote</a:t>
            </a:r>
          </a:p>
          <a:p>
            <a:pPr algn="ctr"/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i="1" dirty="0" smtClean="0">
                <a:latin typeface="Comic Sans MS" panose="030F0702030302020204" pitchFamily="66" charset="0"/>
              </a:rPr>
              <a:t>Bright colours, pictures and drawings are needed to take it stand out!</a:t>
            </a:r>
            <a:endParaRPr lang="en-GB" sz="2400" i="1" dirty="0">
              <a:latin typeface="Comic Sans MS" panose="030F0702030302020204" pitchFamily="66" charset="0"/>
            </a:endParaRPr>
          </a:p>
          <a:p>
            <a:pPr algn="ctr"/>
            <a:endParaRPr lang="en-GB" dirty="0"/>
          </a:p>
        </p:txBody>
      </p:sp>
      <p:sp>
        <p:nvSpPr>
          <p:cNvPr id="3" name="7-Point Star 2"/>
          <p:cNvSpPr/>
          <p:nvPr/>
        </p:nvSpPr>
        <p:spPr>
          <a:xfrm>
            <a:off x="5669974" y="1085488"/>
            <a:ext cx="6660572" cy="5217222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Planners out.</a:t>
            </a: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Homework is to research an example of someone being respectful to others in today’s society.  Write 2 paragraphs about who they are are why they are respectful.</a:t>
            </a: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Due in next lesson!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35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62944" y="1658251"/>
            <a:ext cx="5196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686" y="3506728"/>
            <a:ext cx="6838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i="1" dirty="0">
              <a:latin typeface="+mj-lt"/>
            </a:endParaRPr>
          </a:p>
        </p:txBody>
      </p:sp>
      <p:sp>
        <p:nvSpPr>
          <p:cNvPr id="8" name="Down Arrow 7"/>
          <p:cNvSpPr/>
          <p:nvPr/>
        </p:nvSpPr>
        <p:spPr>
          <a:xfrm rot="10800000">
            <a:off x="9501807" y="73087"/>
            <a:ext cx="2530763" cy="2632364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Down Arrow 11"/>
          <p:cNvSpPr/>
          <p:nvPr/>
        </p:nvSpPr>
        <p:spPr>
          <a:xfrm>
            <a:off x="9501808" y="4136427"/>
            <a:ext cx="2530763" cy="26323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Stay seated if its false!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0300752" y="697116"/>
            <a:ext cx="1124630" cy="1815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Stand up if its true!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76118" y="810490"/>
            <a:ext cx="8934138" cy="536170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GB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Buddhists believe that Queen Maya had a dream of a white elephant entering her side.</a:t>
            </a:r>
          </a:p>
          <a:p>
            <a:pPr algn="ctr"/>
            <a:endParaRPr lang="en-GB" sz="24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2. Buddhists think that the Buddha was born a wise man or a Buddha.</a:t>
            </a:r>
          </a:p>
          <a:p>
            <a:pPr algn="ctr"/>
            <a:endParaRPr lang="en-GB" sz="24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3. Buddhists believe that the Buddha took seven steps and spoke when he was born</a:t>
            </a:r>
            <a:r>
              <a:rPr lang="en-GB" sz="20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4. Buddhists believe that people should always try to tell each other the truth in a respectful way.</a:t>
            </a:r>
          </a:p>
          <a:p>
            <a:pPr algn="ctr"/>
            <a:endParaRPr lang="en-GB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5. Being respectful is a good guide to living your life.</a:t>
            </a:r>
          </a:p>
        </p:txBody>
      </p:sp>
    </p:spTree>
    <p:extLst>
      <p:ext uri="{BB962C8B-B14F-4D97-AF65-F5344CB8AC3E}">
        <p14:creationId xmlns:p14="http://schemas.microsoft.com/office/powerpoint/2010/main" val="7560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464</Words>
  <Application>Microsoft Office PowerPoint</Application>
  <PresentationFormat>Widescreen</PresentationFormat>
  <Paragraphs>75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birth of the Buddha</dc:title>
  <dc:creator>caroline thurgood</dc:creator>
  <cp:lastModifiedBy>caroline thurgood</cp:lastModifiedBy>
  <cp:revision>13</cp:revision>
  <dcterms:created xsi:type="dcterms:W3CDTF">2015-07-28T18:26:54Z</dcterms:created>
  <dcterms:modified xsi:type="dcterms:W3CDTF">2015-07-30T15:50:12Z</dcterms:modified>
</cp:coreProperties>
</file>