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1EF1-91B3-42A4-AA9B-361D225CA1BA}" type="datetimeFigureOut">
              <a:rPr lang="en-GB" smtClean="0"/>
              <a:t>29/07/2015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E3F8-37BF-46CC-8930-0F5906D99C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426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1EF1-91B3-42A4-AA9B-361D225CA1BA}" type="datetimeFigureOut">
              <a:rPr lang="en-GB" smtClean="0"/>
              <a:t>29/07/2015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E3F8-37BF-46CC-8930-0F5906D99C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48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1EF1-91B3-42A4-AA9B-361D225CA1BA}" type="datetimeFigureOut">
              <a:rPr lang="en-GB" smtClean="0"/>
              <a:t>29/07/2015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E3F8-37BF-46CC-8930-0F5906D99C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739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1EF1-91B3-42A4-AA9B-361D225CA1BA}" type="datetimeFigureOut">
              <a:rPr lang="en-GB" smtClean="0"/>
              <a:t>29/07/2015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E3F8-37BF-46CC-8930-0F5906D99C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215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1EF1-91B3-42A4-AA9B-361D225CA1BA}" type="datetimeFigureOut">
              <a:rPr lang="en-GB" smtClean="0"/>
              <a:t>29/07/2015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E3F8-37BF-46CC-8930-0F5906D99C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140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1EF1-91B3-42A4-AA9B-361D225CA1BA}" type="datetimeFigureOut">
              <a:rPr lang="en-GB" smtClean="0"/>
              <a:t>29/07/2015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E3F8-37BF-46CC-8930-0F5906D99C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7060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1EF1-91B3-42A4-AA9B-361D225CA1BA}" type="datetimeFigureOut">
              <a:rPr lang="en-GB" smtClean="0"/>
              <a:t>29/07/2015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E3F8-37BF-46CC-8930-0F5906D99C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772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1EF1-91B3-42A4-AA9B-361D225CA1BA}" type="datetimeFigureOut">
              <a:rPr lang="en-GB" smtClean="0"/>
              <a:t>29/07/2015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E3F8-37BF-46CC-8930-0F5906D99C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915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1EF1-91B3-42A4-AA9B-361D225CA1BA}" type="datetimeFigureOut">
              <a:rPr lang="en-GB" smtClean="0"/>
              <a:t>29/07/2015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E3F8-37BF-46CC-8930-0F5906D99C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2507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1EF1-91B3-42A4-AA9B-361D225CA1BA}" type="datetimeFigureOut">
              <a:rPr lang="en-GB" smtClean="0"/>
              <a:t>29/07/2015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E3F8-37BF-46CC-8930-0F5906D99C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559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1EF1-91B3-42A4-AA9B-361D225CA1BA}" type="datetimeFigureOut">
              <a:rPr lang="en-GB" smtClean="0"/>
              <a:t>29/07/2015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E3F8-37BF-46CC-8930-0F5906D99C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392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81EF1-91B3-42A4-AA9B-361D225CA1BA}" type="datetimeFigureOut">
              <a:rPr lang="en-GB" smtClean="0"/>
              <a:t>29/07/2015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9E3F8-37BF-46CC-8930-0F5906D99C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18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Community Spirit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Famous People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5631" y="569913"/>
            <a:ext cx="2857500" cy="199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503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1981200" y="615826"/>
            <a:ext cx="4906888" cy="796950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GB" b="1" u="sng" dirty="0" smtClean="0">
                <a:solidFill>
                  <a:schemeClr val="bg1"/>
                </a:solidFill>
              </a:rPr>
              <a:t>William Wilberforce 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sz="half" idx="1"/>
          </p:nvPr>
        </p:nvSpPr>
        <p:spPr>
          <a:xfrm>
            <a:off x="2207568" y="1497368"/>
            <a:ext cx="4550152" cy="452392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en-GB" sz="2000" dirty="0"/>
              <a:t>During the time of Elizabeth I, the British went to Africa to kidnap people and sell them as slaves. </a:t>
            </a:r>
          </a:p>
          <a:p>
            <a:r>
              <a:rPr lang="en-GB" sz="2000" dirty="0"/>
              <a:t>Became an MP for Hull in 1780 but became a Christian in 1784. </a:t>
            </a:r>
          </a:p>
          <a:p>
            <a:r>
              <a:rPr lang="en-GB" sz="2000" dirty="0"/>
              <a:t>He began to improve factory conditions for workers in Britain. </a:t>
            </a:r>
          </a:p>
          <a:p>
            <a:r>
              <a:rPr lang="en-GB" sz="2000" dirty="0"/>
              <a:t>Wilberforce campaigned in Parliament against the slave trade for 18 years. </a:t>
            </a:r>
          </a:p>
          <a:p>
            <a:r>
              <a:rPr lang="en-GB" sz="2000" dirty="0"/>
              <a:t>After slavery was made illegal through his efforts, he supported the RSPCA and children’s education and health. </a:t>
            </a:r>
          </a:p>
        </p:txBody>
      </p:sp>
      <p:pic>
        <p:nvPicPr>
          <p:cNvPr id="14340" name="Picture 2" descr="http://www.childrenswebmagazine.com/Images/William%20Wilberfor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44073" y="1412776"/>
            <a:ext cx="3280991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32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2135560" y="654522"/>
            <a:ext cx="4896544" cy="936104"/>
          </a:xfrm>
          <a:solidFill>
            <a:schemeClr val="tx1"/>
          </a:solidFill>
        </p:spPr>
        <p:txBody>
          <a:bodyPr/>
          <a:lstStyle/>
          <a:p>
            <a:r>
              <a:rPr lang="en-GB" b="1" u="sng" dirty="0" smtClean="0">
                <a:solidFill>
                  <a:schemeClr val="bg1"/>
                </a:solidFill>
              </a:rPr>
              <a:t>Elizabeth Fry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25216" y="1700808"/>
            <a:ext cx="4762872" cy="4686300"/>
          </a:xfrm>
          <a:solidFill>
            <a:schemeClr val="accent5">
              <a:lumMod val="40000"/>
              <a:lumOff val="60000"/>
            </a:schemeClr>
          </a:solidFill>
        </p:spPr>
        <p:txBody>
          <a:bodyPr rtlCol="0">
            <a:normAutofit fontScale="92500" lnSpcReduction="10000"/>
          </a:bodyPr>
          <a:lstStyle/>
          <a:p>
            <a:pPr>
              <a:defRPr/>
            </a:pPr>
            <a:r>
              <a:rPr lang="en-GB" sz="2000" dirty="0"/>
              <a:t>Born into a Christian family; helped her mother visit the poor and sick. </a:t>
            </a:r>
          </a:p>
          <a:p>
            <a:pPr>
              <a:defRPr/>
            </a:pPr>
            <a:r>
              <a:rPr lang="en-GB" sz="2000" dirty="0"/>
              <a:t>Later, even with 1 children of her own, she dedicated herself to charity work. </a:t>
            </a:r>
          </a:p>
          <a:p>
            <a:pPr>
              <a:defRPr/>
            </a:pPr>
            <a:r>
              <a:rPr lang="en-GB" sz="2000" dirty="0"/>
              <a:t>When she visited a prison in 1813 she was horrified that there were no toilets, just a bucket in the corner, and prisoners had to pay for water. </a:t>
            </a:r>
          </a:p>
          <a:p>
            <a:pPr>
              <a:defRPr/>
            </a:pPr>
            <a:r>
              <a:rPr lang="en-GB" sz="2000" dirty="0"/>
              <a:t>300 women and children (sent to prison for stealing bread or damaging trees) were crowded into tiny rooms. </a:t>
            </a:r>
          </a:p>
          <a:p>
            <a:pPr>
              <a:defRPr/>
            </a:pPr>
            <a:r>
              <a:rPr lang="en-GB" sz="2000" dirty="0"/>
              <a:t>She returned with clothing &amp; straw &amp; set up a school for the children. </a:t>
            </a:r>
          </a:p>
          <a:p>
            <a:pPr>
              <a:defRPr/>
            </a:pPr>
            <a:r>
              <a:rPr lang="en-GB" sz="2000" dirty="0"/>
              <a:t>Visited prisons all over the UK, spoke in Parliament, wrote a book and eventually improved conditions for people in prison.  </a:t>
            </a:r>
          </a:p>
        </p:txBody>
      </p:sp>
      <p:pic>
        <p:nvPicPr>
          <p:cNvPr id="15364" name="Picture 2" descr="http://www.learningforlife.org.uk/churchsecondary/images/f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88088" y="1556792"/>
            <a:ext cx="2994100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1576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2135561" y="620688"/>
            <a:ext cx="5112569" cy="1080120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en-GB" b="1" u="sng" dirty="0" smtClean="0">
                <a:solidFill>
                  <a:schemeClr val="bg1"/>
                </a:solidFill>
              </a:rPr>
              <a:t>Father Damien of Molokai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7568" y="1772816"/>
            <a:ext cx="4896544" cy="4729708"/>
          </a:xfrm>
          <a:solidFill>
            <a:schemeClr val="accent5">
              <a:lumMod val="40000"/>
              <a:lumOff val="60000"/>
            </a:schemeClr>
          </a:solidFill>
        </p:spPr>
        <p:txBody>
          <a:bodyPr rtlCol="0">
            <a:normAutofit fontScale="92500" lnSpcReduction="10000"/>
          </a:bodyPr>
          <a:lstStyle/>
          <a:p>
            <a:pPr>
              <a:defRPr/>
            </a:pPr>
            <a:r>
              <a:rPr lang="en-GB" sz="2000" dirty="0"/>
              <a:t>Because leprosy was a contagious disease, people with it were abandoned on an island, cut off from the world. </a:t>
            </a:r>
          </a:p>
          <a:p>
            <a:pPr>
              <a:defRPr/>
            </a:pPr>
            <a:r>
              <a:rPr lang="en-GB" sz="2000" dirty="0"/>
              <a:t>They were sent food and clothing but no medical help. </a:t>
            </a:r>
          </a:p>
          <a:p>
            <a:pPr>
              <a:defRPr/>
            </a:pPr>
            <a:r>
              <a:rPr lang="en-GB" sz="2000" dirty="0"/>
              <a:t>Father Damien asked in 1873 if he could be sent to a leper colony at Molokai island to help the people there. He was allowed to go but told not to touch anyone. </a:t>
            </a:r>
          </a:p>
          <a:p>
            <a:pPr>
              <a:defRPr/>
            </a:pPr>
            <a:r>
              <a:rPr lang="en-GB" sz="2000" dirty="0"/>
              <a:t>Father Damien ignored this because Jesus touched lepers. He built homes, a church and even dug graves. He tended to them and showed them kindness. He alerted the world that these were human beings who needed care and loving kindness. </a:t>
            </a:r>
          </a:p>
          <a:p>
            <a:pPr>
              <a:defRPr/>
            </a:pPr>
            <a:r>
              <a:rPr lang="en-GB" sz="2000" dirty="0"/>
              <a:t>15 years later he too died from the disease. </a:t>
            </a:r>
          </a:p>
          <a:p>
            <a:pPr>
              <a:defRPr/>
            </a:pPr>
            <a:endParaRPr lang="en-GB" sz="2000" dirty="0"/>
          </a:p>
        </p:txBody>
      </p:sp>
      <p:pic>
        <p:nvPicPr>
          <p:cNvPr id="16388" name="Picture 12" descr="7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3314" y="4797152"/>
            <a:ext cx="2603126" cy="174017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389" name="Picture 12" descr="Damiá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48129" y="1340769"/>
            <a:ext cx="2808312" cy="3241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710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135561" y="620688"/>
            <a:ext cx="5212719" cy="1224136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en-GB" b="1" u="sng" dirty="0" smtClean="0">
                <a:solidFill>
                  <a:schemeClr val="bg1"/>
                </a:solidFill>
              </a:rPr>
              <a:t>Mother Teresa of Calcutta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97621" y="1912194"/>
            <a:ext cx="5006491" cy="4613151"/>
          </a:xfrm>
          <a:solidFill>
            <a:schemeClr val="accent5">
              <a:lumMod val="40000"/>
              <a:lumOff val="60000"/>
            </a:schemeClr>
          </a:solidFill>
        </p:spPr>
        <p:txBody>
          <a:bodyPr rtlCol="0">
            <a:normAutofit lnSpcReduction="10000"/>
          </a:bodyPr>
          <a:lstStyle/>
          <a:p>
            <a:pPr>
              <a:defRPr/>
            </a:pPr>
            <a:r>
              <a:rPr lang="en-GB" sz="2000" dirty="0"/>
              <a:t>At age 18 she became a nun and trained in Ireland. </a:t>
            </a:r>
          </a:p>
          <a:p>
            <a:pPr>
              <a:defRPr/>
            </a:pPr>
            <a:r>
              <a:rPr lang="en-GB" sz="2000" dirty="0"/>
              <a:t>In 1929 she was sent to Calcutta in India to continue her training, educating privileged girls. </a:t>
            </a:r>
          </a:p>
          <a:p>
            <a:pPr>
              <a:defRPr/>
            </a:pPr>
            <a:r>
              <a:rPr lang="en-GB" sz="2000" dirty="0"/>
              <a:t>During a train journey, she saw the sick and dying people of Calcutta just left on the side of the road like rubbish. </a:t>
            </a:r>
          </a:p>
          <a:p>
            <a:pPr>
              <a:defRPr/>
            </a:pPr>
            <a:r>
              <a:rPr lang="en-GB" sz="2000" dirty="0"/>
              <a:t>She asked the Pope if she could set up the ‘Sisters of Charity’ to look after the poor and sick of India. </a:t>
            </a:r>
          </a:p>
          <a:p>
            <a:pPr>
              <a:defRPr/>
            </a:pPr>
            <a:r>
              <a:rPr lang="en-GB" sz="2000" dirty="0"/>
              <a:t>Today there are hundreds of Sisters of Charity centres around the world. </a:t>
            </a:r>
          </a:p>
          <a:p>
            <a:pPr>
              <a:defRPr/>
            </a:pPr>
            <a:r>
              <a:rPr lang="en-GB" sz="2000" dirty="0"/>
              <a:t>Awarded the Nobel Peace Prize she died in 1997. </a:t>
            </a:r>
          </a:p>
        </p:txBody>
      </p:sp>
      <p:pic>
        <p:nvPicPr>
          <p:cNvPr id="17412" name="Picture 2" descr="http://vashiculturalassociation.com/template1/images/MotherTeresa_0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04113" y="1844825"/>
            <a:ext cx="3000375" cy="4143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8954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1991545" y="662061"/>
            <a:ext cx="6488273" cy="936104"/>
          </a:xfrm>
          <a:solidFill>
            <a:schemeClr val="tx1"/>
          </a:solidFill>
        </p:spPr>
        <p:txBody>
          <a:bodyPr/>
          <a:lstStyle/>
          <a:p>
            <a:r>
              <a:rPr lang="en-GB" b="1" u="sng" dirty="0" smtClean="0">
                <a:solidFill>
                  <a:schemeClr val="bg1"/>
                </a:solidFill>
              </a:rPr>
              <a:t>Dr Martin Luther King jnr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1200" y="1711350"/>
            <a:ext cx="4972050" cy="4525963"/>
          </a:xfrm>
          <a:solidFill>
            <a:schemeClr val="accent5">
              <a:lumMod val="40000"/>
              <a:lumOff val="60000"/>
            </a:schemeClr>
          </a:solidFill>
        </p:spPr>
        <p:txBody>
          <a:bodyPr rtlCol="0">
            <a:normAutofit fontScale="92500"/>
          </a:bodyPr>
          <a:lstStyle/>
          <a:p>
            <a:pPr>
              <a:defRPr/>
            </a:pPr>
            <a:r>
              <a:rPr lang="en-GB" sz="2400" dirty="0"/>
              <a:t>Dr Martin Luther King was a Baptist Minister (vicar). </a:t>
            </a:r>
          </a:p>
          <a:p>
            <a:pPr>
              <a:defRPr/>
            </a:pPr>
            <a:r>
              <a:rPr lang="en-GB" sz="2400" dirty="0"/>
              <a:t>He grew up in America at a time when black and white people had separate houses, schools, hospitals, buses, park benches, jobs, cinemas, theatres etc.</a:t>
            </a:r>
          </a:p>
          <a:p>
            <a:pPr>
              <a:defRPr/>
            </a:pPr>
            <a:r>
              <a:rPr lang="en-GB" sz="2400" dirty="0"/>
              <a:t>He campaigned for change and gave a speech in 1963 to a quarter of a million Americas about his dream for a future of equality. </a:t>
            </a:r>
          </a:p>
          <a:p>
            <a:pPr>
              <a:defRPr/>
            </a:pPr>
            <a:r>
              <a:rPr lang="en-GB" sz="2400" dirty="0"/>
              <a:t>Even though he was assassinated, MLK’s influence changed America and its laws. Today we have a black President!</a:t>
            </a:r>
          </a:p>
          <a:p>
            <a:pPr>
              <a:defRPr/>
            </a:pPr>
            <a:endParaRPr lang="en-GB" sz="2400" dirty="0"/>
          </a:p>
        </p:txBody>
      </p:sp>
      <p:pic>
        <p:nvPicPr>
          <p:cNvPr id="18436" name="Picture 5" descr="http://www.digitaljournal.com/img/9/1/2/2/9/7/i/5/1/4/o/mlk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88089" y="1628800"/>
            <a:ext cx="3183459" cy="4521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3823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1981200" y="620688"/>
            <a:ext cx="5482952" cy="796950"/>
          </a:xfrm>
          <a:solidFill>
            <a:schemeClr val="tx1"/>
          </a:solidFill>
        </p:spPr>
        <p:txBody>
          <a:bodyPr/>
          <a:lstStyle/>
          <a:p>
            <a:r>
              <a:rPr lang="en-GB" b="1" u="sng" dirty="0" smtClean="0">
                <a:solidFill>
                  <a:schemeClr val="bg1"/>
                </a:solidFill>
              </a:rPr>
              <a:t>Gladys </a:t>
            </a:r>
            <a:r>
              <a:rPr lang="en-GB" b="1" u="sng" dirty="0" err="1" smtClean="0">
                <a:solidFill>
                  <a:schemeClr val="bg1"/>
                </a:solidFill>
              </a:rPr>
              <a:t>Aylward</a:t>
            </a:r>
            <a:endParaRPr lang="en-GB" b="1" u="sng" dirty="0" smtClean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91544" y="1484784"/>
            <a:ext cx="5543550" cy="4968552"/>
          </a:xfrm>
          <a:solidFill>
            <a:schemeClr val="accent5">
              <a:lumMod val="40000"/>
              <a:lumOff val="60000"/>
            </a:schemeClr>
          </a:solidFill>
        </p:spPr>
        <p:txBody>
          <a:bodyPr rtlCol="0">
            <a:normAutofit lnSpcReduction="10000"/>
          </a:bodyPr>
          <a:lstStyle/>
          <a:p>
            <a:pPr>
              <a:defRPr/>
            </a:pPr>
            <a:r>
              <a:rPr lang="en-GB" sz="2000" dirty="0"/>
              <a:t>When she was 18 she heard a preacher say that people should give their lives to the Lord. She wasn’t very educated and had few talents, but was determined to serve. </a:t>
            </a:r>
          </a:p>
          <a:p>
            <a:pPr>
              <a:defRPr/>
            </a:pPr>
            <a:r>
              <a:rPr lang="en-GB" sz="2000" dirty="0"/>
              <a:t>She’d read that in China, millions of people had never heard the Bible so trained as a Missionary – but was rejected age 26. </a:t>
            </a:r>
          </a:p>
          <a:p>
            <a:pPr>
              <a:defRPr/>
            </a:pPr>
            <a:r>
              <a:rPr lang="en-GB" sz="2000" dirty="0"/>
              <a:t>Age 30, she became assistant to an elderly Missionary and left for China with her Bible, passport and £2.09. </a:t>
            </a:r>
          </a:p>
          <a:p>
            <a:pPr>
              <a:defRPr/>
            </a:pPr>
            <a:r>
              <a:rPr lang="en-GB" sz="2000" dirty="0"/>
              <a:t>The two women restored an Inn where they served food and taught the Bible. China was at war with Japan &amp; she cared for soldiers and over 100 orphans. </a:t>
            </a:r>
          </a:p>
          <a:p>
            <a:pPr>
              <a:defRPr/>
            </a:pPr>
            <a:r>
              <a:rPr lang="en-GB" sz="2000" dirty="0"/>
              <a:t>To escape danger, she led the children for 27 days on foot over mountains despite severe illness. </a:t>
            </a:r>
          </a:p>
          <a:p>
            <a:pPr>
              <a:defRPr/>
            </a:pPr>
            <a:endParaRPr lang="en-GB" sz="2000" dirty="0"/>
          </a:p>
        </p:txBody>
      </p:sp>
      <p:pic>
        <p:nvPicPr>
          <p:cNvPr id="20484" name="Picture 4" descr="http://bereanbibleheritage.org/extraordinary/artwork/aylward_glady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89428" y="1714501"/>
            <a:ext cx="2927053" cy="4391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4533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1981200" y="620688"/>
            <a:ext cx="5482952" cy="796950"/>
          </a:xfrm>
          <a:solidFill>
            <a:schemeClr val="tx1"/>
          </a:solidFill>
        </p:spPr>
        <p:txBody>
          <a:bodyPr/>
          <a:lstStyle/>
          <a:p>
            <a:r>
              <a:rPr lang="en-GB" b="1" u="sng" dirty="0" smtClean="0">
                <a:solidFill>
                  <a:schemeClr val="bg1"/>
                </a:solidFill>
              </a:rPr>
              <a:t>Gladys </a:t>
            </a:r>
            <a:r>
              <a:rPr lang="en-GB" b="1" u="sng" dirty="0" err="1" smtClean="0">
                <a:solidFill>
                  <a:schemeClr val="bg1"/>
                </a:solidFill>
              </a:rPr>
              <a:t>Aylward</a:t>
            </a:r>
            <a:endParaRPr lang="en-GB" b="1" u="sng" dirty="0" smtClean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91544" y="1484784"/>
            <a:ext cx="5543550" cy="4968552"/>
          </a:xfrm>
          <a:solidFill>
            <a:schemeClr val="accent5">
              <a:lumMod val="40000"/>
              <a:lumOff val="60000"/>
            </a:schemeClr>
          </a:solidFill>
        </p:spPr>
        <p:txBody>
          <a:bodyPr rtlCol="0">
            <a:normAutofit lnSpcReduction="10000"/>
          </a:bodyPr>
          <a:lstStyle/>
          <a:p>
            <a:pPr>
              <a:defRPr/>
            </a:pPr>
            <a:r>
              <a:rPr lang="en-GB" sz="2000" dirty="0"/>
              <a:t>When she was 18 she heard a preacher say that people should give their lives to the Lord. She wasn’t very educated and had few talents, but was determined to serve. </a:t>
            </a:r>
          </a:p>
          <a:p>
            <a:pPr>
              <a:defRPr/>
            </a:pPr>
            <a:r>
              <a:rPr lang="en-GB" sz="2000" dirty="0"/>
              <a:t>She’d read that in China, millions of people had never heard the Bible so trained as a Missionary – but was rejected age 26. </a:t>
            </a:r>
          </a:p>
          <a:p>
            <a:pPr>
              <a:defRPr/>
            </a:pPr>
            <a:r>
              <a:rPr lang="en-GB" sz="2000" dirty="0"/>
              <a:t>Age 30, she became assistant to an elderly Missionary and left for China with her Bible, passport and £2.09. </a:t>
            </a:r>
          </a:p>
          <a:p>
            <a:pPr>
              <a:defRPr/>
            </a:pPr>
            <a:r>
              <a:rPr lang="en-GB" sz="2000" dirty="0"/>
              <a:t>The two women restored an Inn where they served food and taught the Bible. China was at war with Japan &amp; she cared for soldiers and over 100 orphans. </a:t>
            </a:r>
          </a:p>
          <a:p>
            <a:pPr>
              <a:defRPr/>
            </a:pPr>
            <a:r>
              <a:rPr lang="en-GB" sz="2000" dirty="0"/>
              <a:t>To escape danger, she led the children for 27 days on foot over mountains despite severe illness. </a:t>
            </a:r>
          </a:p>
          <a:p>
            <a:pPr>
              <a:defRPr/>
            </a:pPr>
            <a:endParaRPr lang="en-GB" sz="2000" dirty="0"/>
          </a:p>
        </p:txBody>
      </p:sp>
      <p:pic>
        <p:nvPicPr>
          <p:cNvPr id="20484" name="Picture 4" descr="http://bereanbibleheritage.org/extraordinary/artwork/aylward_glady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89428" y="1714501"/>
            <a:ext cx="2927053" cy="4391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8552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8059" y="122289"/>
            <a:ext cx="6735711" cy="6735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259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4206" y="57192"/>
            <a:ext cx="7229782" cy="6555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913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937" y="-4191000"/>
            <a:ext cx="11668125" cy="15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538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0729" y="311465"/>
            <a:ext cx="5015067" cy="6375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218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9477" y="126032"/>
            <a:ext cx="9987731" cy="6625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000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9219" y="178209"/>
            <a:ext cx="5247969" cy="6559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205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1234" y="73068"/>
            <a:ext cx="4357380" cy="6635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456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2063552" y="620688"/>
            <a:ext cx="4968552" cy="864096"/>
          </a:xfrm>
          <a:solidFill>
            <a:schemeClr val="tx1"/>
          </a:solidFill>
        </p:spPr>
        <p:txBody>
          <a:bodyPr/>
          <a:lstStyle/>
          <a:p>
            <a:r>
              <a:rPr lang="en-GB" b="1" u="sng" dirty="0" smtClean="0">
                <a:solidFill>
                  <a:schemeClr val="bg1"/>
                </a:solidFill>
              </a:rPr>
              <a:t>Florence Nightingale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1836" y="1556793"/>
            <a:ext cx="4818260" cy="4525963"/>
          </a:xfrm>
          <a:solidFill>
            <a:schemeClr val="accent5">
              <a:lumMod val="40000"/>
              <a:lumOff val="60000"/>
            </a:schemeClr>
          </a:solidFill>
        </p:spPr>
        <p:txBody>
          <a:bodyPr rtlCol="0">
            <a:normAutofit lnSpcReduction="10000"/>
          </a:bodyPr>
          <a:lstStyle/>
          <a:p>
            <a:pPr>
              <a:defRPr/>
            </a:pPr>
            <a:r>
              <a:rPr lang="en-GB" sz="2000" dirty="0"/>
              <a:t>Felt that God had called her to serve others so trained as a nurse. </a:t>
            </a:r>
          </a:p>
          <a:p>
            <a:pPr>
              <a:defRPr/>
            </a:pPr>
            <a:r>
              <a:rPr lang="en-GB" sz="2000" dirty="0"/>
              <a:t>In 1853 the Crimean war started. </a:t>
            </a:r>
          </a:p>
          <a:p>
            <a:pPr>
              <a:defRPr/>
            </a:pPr>
            <a:r>
              <a:rPr lang="en-GB" sz="2000" dirty="0"/>
              <a:t>She read in the newspapers about the terrible suffering of British soldiers. </a:t>
            </a:r>
          </a:p>
          <a:p>
            <a:pPr>
              <a:defRPr/>
            </a:pPr>
            <a:r>
              <a:rPr lang="en-GB" sz="2000" dirty="0"/>
              <a:t>She went out there to work in a filthy ward with rats &amp; men dying from diseases caught from the filth. She cleaned the hospital, introduced uniforms &amp; tended the sick soldiers. </a:t>
            </a:r>
          </a:p>
          <a:p>
            <a:pPr>
              <a:defRPr/>
            </a:pPr>
            <a:r>
              <a:rPr lang="en-GB" sz="2000" dirty="0"/>
              <a:t>Queen Victoria gave her an award but Florence turned it down to campaign for better hospitals. </a:t>
            </a:r>
          </a:p>
          <a:p>
            <a:pPr>
              <a:defRPr/>
            </a:pPr>
            <a:r>
              <a:rPr lang="en-GB" sz="2000" dirty="0"/>
              <a:t>Set up a training school for nurses. </a:t>
            </a:r>
          </a:p>
        </p:txBody>
      </p:sp>
      <p:pic>
        <p:nvPicPr>
          <p:cNvPr id="13316" name="Picture 2" descr="http://www.solarnavigator.net/history/explorers_history/Florence_Nightingale_nursing_19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81813" y="1268761"/>
            <a:ext cx="3076575" cy="4829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5717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904</Words>
  <Application>Microsoft Office PowerPoint</Application>
  <PresentationFormat>Widescreen</PresentationFormat>
  <Paragraphs>52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Community Spirit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Florence Nightingale</vt:lpstr>
      <vt:lpstr>William Wilberforce </vt:lpstr>
      <vt:lpstr>Elizabeth Fry</vt:lpstr>
      <vt:lpstr>Father Damien of Molokai</vt:lpstr>
      <vt:lpstr>Mother Teresa of Calcutta</vt:lpstr>
      <vt:lpstr>Dr Martin Luther King jnr</vt:lpstr>
      <vt:lpstr>Gladys Aylward</vt:lpstr>
      <vt:lpstr>Gladys Aylward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Community Spirit</dc:title>
  <dc:creator>caroline thurgood</dc:creator>
  <cp:lastModifiedBy>caroline thurgood</cp:lastModifiedBy>
  <cp:revision>6</cp:revision>
  <dcterms:created xsi:type="dcterms:W3CDTF">2015-07-27T14:36:53Z</dcterms:created>
  <dcterms:modified xsi:type="dcterms:W3CDTF">2015-07-29T20:23:43Z</dcterms:modified>
</cp:coreProperties>
</file>