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85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63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6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817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76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15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0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814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868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78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80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B7A61-37E3-41C5-A12A-340D0CB47E93}" type="datetimeFigureOut">
              <a:rPr lang="en-GB" smtClean="0"/>
              <a:t>22/04/2020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8DBB8-B039-49B9-9A16-3E5DEC1CA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7379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ee In Autumn Free Stock Photo - Public Domain Pictur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04" y="366373"/>
            <a:ext cx="3349060" cy="502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379" y="5352183"/>
            <a:ext cx="29094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publicdomainpictures.net</a:t>
            </a:r>
            <a:endParaRPr lang="en-GB" sz="1200" dirty="0"/>
          </a:p>
        </p:txBody>
      </p:sp>
      <p:sp>
        <p:nvSpPr>
          <p:cNvPr id="5" name="AutoShape 4" descr="Photo of ice melting | Pikrep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859" t="13765" r="3038" b="12974"/>
          <a:stretch/>
        </p:blipFill>
        <p:spPr>
          <a:xfrm>
            <a:off x="5423856" y="312738"/>
            <a:ext cx="5080000" cy="26600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29164" y="2972811"/>
            <a:ext cx="14287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pikrepo.com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9" name="AutoShape 6" descr="Free Images : person, boy, male, portrait, red, child, facial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478" y="3203965"/>
            <a:ext cx="3441261" cy="256771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530390" y="5771675"/>
            <a:ext cx="13824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pxhere.com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932" y="3474055"/>
            <a:ext cx="4505251" cy="25342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89504" y="6094004"/>
            <a:ext cx="1470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1200" dirty="0">
                <a:solidFill>
                  <a:prstClr val="black"/>
                </a:solidFill>
              </a:rPr>
              <a:t>Image: </a:t>
            </a:r>
            <a:r>
              <a:rPr lang="en-GB" sz="1200" dirty="0" smtClean="0">
                <a:solidFill>
                  <a:prstClr val="black"/>
                </a:solidFill>
              </a:rPr>
              <a:t>youtube.com</a:t>
            </a:r>
            <a:endParaRPr lang="en-GB" sz="1200" dirty="0">
              <a:solidFill>
                <a:prstClr val="black"/>
              </a:solidFill>
            </a:endParaRPr>
          </a:p>
        </p:txBody>
      </p:sp>
      <p:pic>
        <p:nvPicPr>
          <p:cNvPr id="12" name="Picture 11" descr="\\adf.bham.ac.uk\css\Staff\Education\Shared\TheJubileeCentre\Logos and Templates\UoB-JCCV lockups\Jubilee Centre CMYK landscap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1605" y="6115004"/>
            <a:ext cx="2971800" cy="718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7"/>
          <a:stretch>
            <a:fillRect/>
          </a:stretch>
        </p:blipFill>
        <p:spPr>
          <a:xfrm>
            <a:off x="36982" y="6236768"/>
            <a:ext cx="2926715" cy="5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64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12</Words>
  <Application>Microsoft Office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(Department of Education and Social Justice)</dc:creator>
  <cp:lastModifiedBy>Rachael Hunter (Department of Education and Social Justice)</cp:lastModifiedBy>
  <cp:revision>4</cp:revision>
  <dcterms:created xsi:type="dcterms:W3CDTF">2020-04-20T12:31:37Z</dcterms:created>
  <dcterms:modified xsi:type="dcterms:W3CDTF">2020-04-22T10:48:09Z</dcterms:modified>
</cp:coreProperties>
</file>