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0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2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3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4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15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74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94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1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0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13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0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7CF6-38C3-416D-ADF8-9256BBDA17F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77A6A-E673-4C42-812C-930DDCCAA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3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894" y="6138610"/>
            <a:ext cx="2975106" cy="7193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91023"/>
            <a:ext cx="2926334" cy="5669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707" y="253277"/>
            <a:ext cx="8714509" cy="58060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81017" y="6059319"/>
            <a:ext cx="4294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commons.Wikimedia.org.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9912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Hunter (Department of Education and Social Justice)</dc:creator>
  <cp:lastModifiedBy>Rachael Hunter (Department of Education and Social Justice)</cp:lastModifiedBy>
  <cp:revision>4</cp:revision>
  <dcterms:created xsi:type="dcterms:W3CDTF">2020-04-22T11:18:55Z</dcterms:created>
  <dcterms:modified xsi:type="dcterms:W3CDTF">2020-05-20T09:44:48Z</dcterms:modified>
</cp:coreProperties>
</file>