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0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3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5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4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4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0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7CF6-38C3-416D-ADF8-9256BBDA17F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7A6A-E673-4C42-812C-930DDCCA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894" y="6138610"/>
            <a:ext cx="2975106" cy="71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1023"/>
            <a:ext cx="2926334" cy="566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894" r="29166"/>
          <a:stretch/>
        </p:blipFill>
        <p:spPr>
          <a:xfrm>
            <a:off x="489528" y="171739"/>
            <a:ext cx="1586588" cy="2552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0" y="2724727"/>
            <a:ext cx="281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medicalgraphics.de</a:t>
            </a:r>
            <a:endParaRPr lang="en-GB" sz="1200" dirty="0"/>
          </a:p>
        </p:txBody>
      </p:sp>
      <p:pic>
        <p:nvPicPr>
          <p:cNvPr id="1026" name="Picture 2" descr="Bone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2667" r="18265" b="12144"/>
          <a:stretch/>
        </p:blipFill>
        <p:spPr bwMode="auto">
          <a:xfrm>
            <a:off x="4248727" y="171739"/>
            <a:ext cx="2105891" cy="25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7571" y="2791108"/>
            <a:ext cx="1565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pngimage.com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1028" name="Picture 4" descr="Lung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49" y="171739"/>
            <a:ext cx="2765438" cy="27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47234" y="2881745"/>
            <a:ext cx="1565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pngimage.com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uman brain on white background | human brain on white backg… | Flick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t="9508" r="9470" b="12465"/>
          <a:stretch/>
        </p:blipFill>
        <p:spPr bwMode="auto">
          <a:xfrm>
            <a:off x="5835504" y="3411050"/>
            <a:ext cx="2832046" cy="219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76584" y="5952248"/>
            <a:ext cx="1178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flikr.com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35561" t="3303" r="38018"/>
          <a:stretch/>
        </p:blipFill>
        <p:spPr>
          <a:xfrm>
            <a:off x="2882299" y="2595798"/>
            <a:ext cx="943096" cy="3451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37435" y="6090747"/>
            <a:ext cx="2245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publicdomainimages.com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2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(Department of Education and Social Justice)</dc:creator>
  <cp:lastModifiedBy>Rachael Hunter (Department of Education and Social Justice)</cp:lastModifiedBy>
  <cp:revision>2</cp:revision>
  <dcterms:created xsi:type="dcterms:W3CDTF">2020-04-22T11:18:55Z</dcterms:created>
  <dcterms:modified xsi:type="dcterms:W3CDTF">2020-04-22T11:25:31Z</dcterms:modified>
</cp:coreProperties>
</file>