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1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2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7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5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6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0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7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5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B881-8FDA-4EA7-95A8-78F40B425CE8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DA28-9A3D-440E-90EA-BCD7085E8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3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45" y="338282"/>
            <a:ext cx="1410566" cy="1880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17" y="2219037"/>
            <a:ext cx="221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flikr.com</a:t>
            </a:r>
            <a:endParaRPr lang="en-GB" sz="1200" dirty="0"/>
          </a:p>
        </p:txBody>
      </p:sp>
      <p:pic>
        <p:nvPicPr>
          <p:cNvPr id="1026" name="Picture 2" descr="Portrait of a sad child | I had to do a lot of editing with 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03" y="436274"/>
            <a:ext cx="133707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1903" y="2267437"/>
            <a:ext cx="221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flikr.com</a:t>
            </a:r>
            <a:endParaRPr lang="en-GB" sz="1200" dirty="0"/>
          </a:p>
        </p:txBody>
      </p:sp>
      <p:pic>
        <p:nvPicPr>
          <p:cNvPr id="1028" name="Picture 4" descr="Angry child | Gerry Thomasen | Flic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56" y="768521"/>
            <a:ext cx="2303549" cy="14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0587" y="2288310"/>
            <a:ext cx="1178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flikr.com</a:t>
            </a:r>
          </a:p>
        </p:txBody>
      </p:sp>
      <p:sp>
        <p:nvSpPr>
          <p:cNvPr id="9" name="AutoShape 6" descr="Free Images : person, boy, leg, youth, child, hands, shame, tir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366" y="475962"/>
            <a:ext cx="2619375" cy="1743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24623" y="2288310"/>
            <a:ext cx="1382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pxhere.com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1032" name="Picture 8" descr="A little worried | Andy | Flick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7" y="3159415"/>
            <a:ext cx="1561025" cy="18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8" y="5151660"/>
            <a:ext cx="1170533" cy="323116"/>
          </a:xfrm>
          <a:prstGeom prst="rect">
            <a:avLst/>
          </a:prstGeom>
        </p:spPr>
      </p:pic>
      <p:pic>
        <p:nvPicPr>
          <p:cNvPr id="1034" name="Picture 10" descr="HD wallpaper: joy, happiness, child, pure, excitement, christma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5" y="3159415"/>
            <a:ext cx="2819579" cy="18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40584" y="5174718"/>
            <a:ext cx="1853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wallpaperflare.com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1036" name="Picture 12" descr="Happy 20th Birthday to this kid who has grown up way too f… | Flick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51" y="3008547"/>
            <a:ext cx="2182487" cy="21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351" y="5230133"/>
            <a:ext cx="1170533" cy="323116"/>
          </a:xfrm>
          <a:prstGeom prst="rect">
            <a:avLst/>
          </a:prstGeom>
        </p:spPr>
      </p:pic>
      <p:pic>
        <p:nvPicPr>
          <p:cNvPr id="1038" name="Picture 14" descr="File:A little girl is proud to showcase her artwork at Wester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47" y="3249467"/>
            <a:ext cx="25431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013247" y="5216765"/>
            <a:ext cx="2178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 smtClean="0">
                <a:solidFill>
                  <a:prstClr val="black"/>
                </a:solidFill>
              </a:rPr>
              <a:t>Image: commons.wikimedia.org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6894" y="6138610"/>
            <a:ext cx="2975106" cy="719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72" y="6291023"/>
            <a:ext cx="292633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(Department of Education and Social Justice)</dc:creator>
  <cp:lastModifiedBy>Rachael Hunter (Department of Education and Social Justice)</cp:lastModifiedBy>
  <cp:revision>3</cp:revision>
  <dcterms:created xsi:type="dcterms:W3CDTF">2020-04-20T10:55:52Z</dcterms:created>
  <dcterms:modified xsi:type="dcterms:W3CDTF">2020-04-22T13:00:50Z</dcterms:modified>
</cp:coreProperties>
</file>