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51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22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77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55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46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9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4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79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7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00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5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7B881-8FDA-4EA7-95A8-78F40B425CE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FDA28-9A3D-440E-90EA-BCD7085E8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3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 descr="Free Images : person, boy, leg, youth, child, hands, shame, tire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894" y="6138610"/>
            <a:ext cx="2975106" cy="7193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2" y="6291023"/>
            <a:ext cx="2926334" cy="566977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16675"/>
              </p:ext>
            </p:extLst>
          </p:nvPr>
        </p:nvGraphicFramePr>
        <p:xfrm>
          <a:off x="1985818" y="558668"/>
          <a:ext cx="8128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371039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29963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Ella’s family have just moved house and she is starting Y1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in a new school in September. It is her first day.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is the day of the school production and Lily has an important part.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46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Musa has spent all afternoon working hard on his art. Jack</a:t>
                      </a:r>
                      <a:r>
                        <a:rPr lang="en-GB" sz="2400" baseline="0" dirty="0" smtClean="0"/>
                        <a:t> is running in the classroom and accidentally knocks water all over Musa’s art.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Rupert is</a:t>
                      </a:r>
                      <a:r>
                        <a:rPr lang="en-GB" sz="2400" baseline="0" dirty="0" smtClean="0"/>
                        <a:t> working really hard in maths and notices that Ava is copying all of his answers.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570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smtClean="0"/>
                        <a:t>Scarlett </a:t>
                      </a:r>
                      <a:r>
                        <a:rPr lang="en-GB" sz="2400" smtClean="0"/>
                        <a:t>brings </a:t>
                      </a:r>
                      <a:r>
                        <a:rPr lang="en-GB" sz="2400" dirty="0" smtClean="0"/>
                        <a:t>her favourite</a:t>
                      </a:r>
                      <a:r>
                        <a:rPr lang="en-GB" sz="2400" baseline="0" dirty="0" smtClean="0"/>
                        <a:t> teddy bear into school for show and tell. At the end of the day, she can’t find it. 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The teachers asks everyone to get into groups in PE and no-one</a:t>
                      </a:r>
                      <a:r>
                        <a:rPr lang="en-GB" sz="2400" baseline="0" dirty="0" smtClean="0"/>
                        <a:t> asks Olivia to be in their group.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013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025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Hunter (Department of Education and Social Justice)</dc:creator>
  <cp:lastModifiedBy>Rebecca Wycherley (Education)</cp:lastModifiedBy>
  <cp:revision>7</cp:revision>
  <dcterms:created xsi:type="dcterms:W3CDTF">2020-04-20T10:55:52Z</dcterms:created>
  <dcterms:modified xsi:type="dcterms:W3CDTF">2020-05-28T11:05:27Z</dcterms:modified>
</cp:coreProperties>
</file>