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F338-EB99-4F66-8AB2-A5D72359727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5926-CD18-44FC-A94B-FF7B77CB3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671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F338-EB99-4F66-8AB2-A5D72359727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5926-CD18-44FC-A94B-FF7B77CB3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970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F338-EB99-4F66-8AB2-A5D72359727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5926-CD18-44FC-A94B-FF7B77CB3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3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F338-EB99-4F66-8AB2-A5D72359727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5926-CD18-44FC-A94B-FF7B77CB3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976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F338-EB99-4F66-8AB2-A5D72359727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5926-CD18-44FC-A94B-FF7B77CB3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85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F338-EB99-4F66-8AB2-A5D72359727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5926-CD18-44FC-A94B-FF7B77CB3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011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F338-EB99-4F66-8AB2-A5D72359727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5926-CD18-44FC-A94B-FF7B77CB3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17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F338-EB99-4F66-8AB2-A5D72359727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5926-CD18-44FC-A94B-FF7B77CB3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07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F338-EB99-4F66-8AB2-A5D72359727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5926-CD18-44FC-A94B-FF7B77CB3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7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F338-EB99-4F66-8AB2-A5D72359727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5926-CD18-44FC-A94B-FF7B77CB3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80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F338-EB99-4F66-8AB2-A5D72359727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5926-CD18-44FC-A94B-FF7B77CB3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67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CF338-EB99-4F66-8AB2-A5D72359727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B5926-CD18-44FC-A94B-FF7B77CB3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62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91023"/>
            <a:ext cx="2926334" cy="5669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6894" y="6138610"/>
            <a:ext cx="2975106" cy="71939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167429"/>
              </p:ext>
            </p:extLst>
          </p:nvPr>
        </p:nvGraphicFramePr>
        <p:xfrm>
          <a:off x="2032000" y="719666"/>
          <a:ext cx="8128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72117218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577921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group of children are playing Tag in the playground. Peter asks to join in but they say no.</a:t>
                      </a:r>
                      <a:endParaRPr lang="en-GB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Kayden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saw his friend Hassan break a pencil. The teacher asks Kayden if he knows who did it.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6600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r>
                        <a:rPr lang="en-GB" dirty="0" err="1" smtClean="0"/>
                        <a:t>Amrit</a:t>
                      </a:r>
                      <a:r>
                        <a:rPr lang="en-GB" dirty="0" smtClean="0"/>
                        <a:t> has spent all afternoon working on her</a:t>
                      </a:r>
                      <a:r>
                        <a:rPr lang="en-GB" baseline="0" dirty="0" smtClean="0"/>
                        <a:t> art. James is feeling upset about his art so he scribbles over </a:t>
                      </a:r>
                      <a:r>
                        <a:rPr lang="en-GB" baseline="0" dirty="0" err="1" smtClean="0"/>
                        <a:t>Amrit’s</a:t>
                      </a:r>
                      <a:r>
                        <a:rPr lang="en-GB" baseline="0" dirty="0" smtClean="0"/>
                        <a:t>. </a:t>
                      </a:r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Harriet’s friends are whispering about her and she doesn’t know why.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1192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Alex</a:t>
                      </a:r>
                      <a:r>
                        <a:rPr lang="en-GB" baseline="0" dirty="0" smtClean="0"/>
                        <a:t> has a pair of new school shoes. Sara, her best friend, said they look silly.</a:t>
                      </a:r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Jordan missed</a:t>
                      </a:r>
                      <a:r>
                        <a:rPr lang="en-GB" baseline="0" dirty="0" smtClean="0"/>
                        <a:t> a shot in football and now all his friends are blaming him for </a:t>
                      </a:r>
                      <a:r>
                        <a:rPr lang="en-GB" baseline="0" smtClean="0"/>
                        <a:t>losing the match.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079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232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115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UoB IT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Rachael Hunter (Department of Education and Social Justice)</dc:creator>
  <cp:lastModifiedBy>Rachael Hunter (Department of Education and Social Justice)</cp:lastModifiedBy>
  <cp:revision>3</cp:revision>
  <dcterms:created xsi:type="dcterms:W3CDTF">2020-04-22T13:54:25Z</dcterms:created>
  <dcterms:modified xsi:type="dcterms:W3CDTF">2020-04-22T14:06:58Z</dcterms:modified>
</cp:coreProperties>
</file>