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28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1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01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5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3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05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7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5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57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2D380-A427-4B30-9DC8-47F5F569777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CC91F-C7B5-4F49-BA3A-AF26E0DD4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91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is a community?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43605"/>
            <a:ext cx="1969179" cy="1414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402" y="3367309"/>
            <a:ext cx="12013047" cy="1208599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The Oxford dictionary says that a community is ‘</a:t>
            </a:r>
            <a:r>
              <a:rPr lang="en-GB" sz="3600" b="1" dirty="0" smtClean="0"/>
              <a:t>a group of people living in the same place or having a particular characteristic in common.’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43605"/>
            <a:ext cx="1969179" cy="1414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305" y="1287577"/>
            <a:ext cx="12013047" cy="1208599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3100" dirty="0" smtClean="0"/>
              <a:t>Look at the communities below.</a:t>
            </a:r>
            <a:br>
              <a:rPr lang="en-GB" sz="3100" dirty="0" smtClean="0"/>
            </a:br>
            <a:r>
              <a:rPr lang="en-GB" sz="3100" dirty="0" smtClean="0"/>
              <a:t>What do the people in the community have in common?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43605"/>
            <a:ext cx="1969179" cy="141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0" y="2520429"/>
            <a:ext cx="2943191" cy="2027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212" y="2486502"/>
            <a:ext cx="2670963" cy="2000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143" y="2484555"/>
            <a:ext cx="2872217" cy="20274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830" y="4780161"/>
            <a:ext cx="2990295" cy="1717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218" y="4780161"/>
            <a:ext cx="2761965" cy="1702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22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Images: commons.wikimedia.org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4301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18" y="2657314"/>
            <a:ext cx="12101781" cy="1005302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/>
              <a:t>What communities are you part of?</a:t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Draw yourself in the middle and list the communities that you are a part of around the outside. </a:t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43605"/>
            <a:ext cx="1969179" cy="1414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318" y="6533695"/>
            <a:ext cx="3482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Image: clipartlibrary.com</a:t>
            </a:r>
            <a:endParaRPr lang="en-GB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60" y="2726574"/>
            <a:ext cx="1907273" cy="9510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153871" y="3835333"/>
            <a:ext cx="689347" cy="181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15947" y="3322073"/>
            <a:ext cx="720660" cy="232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76285" y="4925145"/>
            <a:ext cx="760322" cy="238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60" y="4829915"/>
            <a:ext cx="1907273" cy="951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822" y="3835333"/>
            <a:ext cx="1908213" cy="98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591" y="2931817"/>
            <a:ext cx="2184321" cy="34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19" y="2451358"/>
            <a:ext cx="12101781" cy="1005302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dirty="0" smtClean="0"/>
              <a:t> </a:t>
            </a:r>
            <a:br>
              <a:rPr lang="en-GB" sz="31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31" y="5257800"/>
            <a:ext cx="1969179" cy="14143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6349" y="1563792"/>
            <a:ext cx="71315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+mj-lt"/>
              </a:rPr>
              <a:t>Thinking of the communities you are a part of:</a:t>
            </a:r>
          </a:p>
          <a:p>
            <a:endParaRPr lang="en-GB" sz="2800" dirty="0" smtClean="0">
              <a:latin typeface="+mj-lt"/>
            </a:endParaRPr>
          </a:p>
          <a:p>
            <a:r>
              <a:rPr lang="en-GB" sz="2800" dirty="0" smtClean="0">
                <a:latin typeface="+mj-lt"/>
              </a:rPr>
              <a:t>What activities do these communities do together?</a:t>
            </a:r>
          </a:p>
          <a:p>
            <a:endParaRPr lang="en-GB" sz="2800" dirty="0" smtClean="0">
              <a:latin typeface="+mj-lt"/>
            </a:endParaRPr>
          </a:p>
          <a:p>
            <a:r>
              <a:rPr lang="en-GB" sz="2800" dirty="0" smtClean="0">
                <a:latin typeface="+mj-lt"/>
              </a:rPr>
              <a:t>How do people know you are a part of the community?</a:t>
            </a:r>
          </a:p>
          <a:p>
            <a:endParaRPr lang="en-GB" sz="2800" dirty="0" smtClean="0">
              <a:latin typeface="+mj-lt"/>
            </a:endParaRPr>
          </a:p>
          <a:p>
            <a:r>
              <a:rPr lang="en-GB" sz="2800" dirty="0" smtClean="0">
                <a:latin typeface="+mj-lt"/>
              </a:rPr>
              <a:t>What values or virtues are important to the community?</a:t>
            </a:r>
            <a:endParaRPr lang="en-GB" sz="2800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416" y="2030239"/>
            <a:ext cx="2865368" cy="2133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0470" y="4218730"/>
            <a:ext cx="318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Image: pixabay.com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015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4" y="3413625"/>
            <a:ext cx="9144000" cy="1005302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3100" dirty="0" smtClean="0"/>
              <a:t>What virtues are needed to be a good member of a community? Why?</a:t>
            </a:r>
            <a:br>
              <a:rPr lang="en-GB" sz="3100" dirty="0" smtClean="0"/>
            </a:br>
            <a:r>
              <a:rPr lang="en-GB" sz="3100" dirty="0"/>
              <a:t/>
            </a:r>
            <a:br>
              <a:rPr lang="en-GB" sz="3100" dirty="0"/>
            </a:br>
            <a:r>
              <a:rPr lang="en-GB" sz="3100" dirty="0" smtClean="0"/>
              <a:t>Create a brainstorm with your class.</a:t>
            </a:r>
            <a:br>
              <a:rPr lang="en-GB" sz="3100" dirty="0" smtClean="0"/>
            </a:br>
            <a:endParaRPr lang="en-GB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31" y="5257800"/>
            <a:ext cx="1969179" cy="1414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512" t="9056" r="9798" b="9264"/>
          <a:stretch/>
        </p:blipFill>
        <p:spPr>
          <a:xfrm>
            <a:off x="8142134" y="2054885"/>
            <a:ext cx="3598929" cy="2514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36049" y="4430568"/>
            <a:ext cx="231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Image: pixabay.com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5563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48" y="2774735"/>
            <a:ext cx="9144000" cy="1005302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114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821" y="5408624"/>
            <a:ext cx="1969179" cy="14143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4267" y="2768480"/>
            <a:ext cx="84809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</a:rPr>
              <a:t>Choose one of the communities that you are a part of. This week, </a:t>
            </a:r>
            <a:r>
              <a:rPr lang="en-GB" sz="2800" dirty="0">
                <a:latin typeface="+mj-lt"/>
              </a:rPr>
              <a:t>h</a:t>
            </a:r>
            <a:r>
              <a:rPr lang="en-GB" sz="2800" dirty="0" smtClean="0">
                <a:latin typeface="+mj-lt"/>
              </a:rPr>
              <a:t>ow can you show some of the virtues that we need for good communities?</a:t>
            </a:r>
            <a:endParaRPr lang="en-GB" sz="28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4" y="4296470"/>
            <a:ext cx="1944429" cy="2224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8" y="25362"/>
            <a:ext cx="4527302" cy="10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9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195</Words>
  <Application>Microsoft Office PowerPoint</Application>
  <PresentationFormat>Widescreen</PresentationFormat>
  <Paragraphs>19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What is a community?</vt:lpstr>
      <vt:lpstr>The Oxford dictionary says that a community is ‘a group of people living in the same place or having a particular characteristic in common.’ </vt:lpstr>
      <vt:lpstr> Look at the communities below. What do the people in the community have in common? </vt:lpstr>
      <vt:lpstr>What communities are you part of?  Draw yourself in the middle and list the communities that you are a part of around the outside.   </vt:lpstr>
      <vt:lpstr>   </vt:lpstr>
      <vt:lpstr> What virtues are needed to be a good member of a community? Why?  Create a brainstorm with your class. </vt:lpstr>
      <vt:lpstr>  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Hunter (School of Education)</dc:creator>
  <cp:lastModifiedBy>Rebecca Wycherley (Education)</cp:lastModifiedBy>
  <cp:revision>20</cp:revision>
  <dcterms:created xsi:type="dcterms:W3CDTF">2019-06-06T13:36:27Z</dcterms:created>
  <dcterms:modified xsi:type="dcterms:W3CDTF">2020-06-05T11:51:04Z</dcterms:modified>
</cp:coreProperties>
</file>