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7"/>
  </p:handout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0" d="100"/>
          <a:sy n="70" d="100"/>
        </p:scale>
        <p:origin x="57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270ADD4-46AF-472D-9205-9FAC9B899487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1F48CB-49D1-4343-9B0B-FC2F600DC51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03202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724-6153-4767-AF91-D84AB654245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16A3-5308-49B5-AEA9-E54D07E25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21168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724-6153-4767-AF91-D84AB654245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16A3-5308-49B5-AEA9-E54D07E25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73837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724-6153-4767-AF91-D84AB654245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16A3-5308-49B5-AEA9-E54D07E25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37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724-6153-4767-AF91-D84AB654245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16A3-5308-49B5-AEA9-E54D07E25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3745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724-6153-4767-AF91-D84AB654245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16A3-5308-49B5-AEA9-E54D07E25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7550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724-6153-4767-AF91-D84AB654245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16A3-5308-49B5-AEA9-E54D07E25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47343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724-6153-4767-AF91-D84AB654245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16A3-5308-49B5-AEA9-E54D07E25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01134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724-6153-4767-AF91-D84AB654245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16A3-5308-49B5-AEA9-E54D07E25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730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724-6153-4767-AF91-D84AB654245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16A3-5308-49B5-AEA9-E54D07E25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361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724-6153-4767-AF91-D84AB654245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16A3-5308-49B5-AEA9-E54D07E25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105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6EA724-6153-4767-AF91-D84AB654245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316A3-5308-49B5-AEA9-E54D07E25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24275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6EA724-6153-4767-AF91-D84AB654245A}" type="datetimeFigureOut">
              <a:rPr lang="en-GB" smtClean="0"/>
              <a:t>05/06/2020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316A3-5308-49B5-AEA9-E54D07E2544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97358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30625" y="1559091"/>
            <a:ext cx="9144000" cy="2387600"/>
          </a:xfrm>
        </p:spPr>
        <p:txBody>
          <a:bodyPr/>
          <a:lstStyle/>
          <a:p>
            <a:r>
              <a:rPr lang="en-GB" dirty="0" smtClean="0"/>
              <a:t>What makes a good friend?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3784"/>
            <a:ext cx="12205250" cy="1146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821" y="5443605"/>
            <a:ext cx="1969179" cy="14143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822694" y="0"/>
            <a:ext cx="4529721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6999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815548" y="-598682"/>
            <a:ext cx="9144000" cy="23876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 good friend should be…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3784"/>
            <a:ext cx="12205250" cy="1146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49423" y="5403318"/>
            <a:ext cx="1969179" cy="1414395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 rot="20310423">
            <a:off x="558484" y="2463612"/>
            <a:ext cx="17254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j-lt"/>
              </a:rPr>
              <a:t>Kind?</a:t>
            </a:r>
            <a:endParaRPr lang="en-GB" sz="2800" dirty="0">
              <a:latin typeface="+mj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319777" y="3034424"/>
            <a:ext cx="219456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j-lt"/>
              </a:rPr>
              <a:t>Strong?</a:t>
            </a:r>
            <a:endParaRPr lang="en-GB" sz="28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61769" y="3281780"/>
            <a:ext cx="32043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j-lt"/>
              </a:rPr>
              <a:t>Good at football?</a:t>
            </a:r>
            <a:endParaRPr lang="en-GB" sz="28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 rot="405354">
            <a:off x="221725" y="4123815"/>
            <a:ext cx="6128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j-lt"/>
              </a:rPr>
              <a:t>Able to help you with your homework?</a:t>
            </a:r>
            <a:endParaRPr lang="en-GB" sz="28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 rot="20381004">
            <a:off x="8551386" y="3529890"/>
            <a:ext cx="258465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j-lt"/>
              </a:rPr>
              <a:t>Good at listening to you?</a:t>
            </a:r>
            <a:endParaRPr lang="en-GB" sz="2800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4842341" y="2259947"/>
            <a:ext cx="154255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j-lt"/>
              </a:rPr>
              <a:t>Funny?</a:t>
            </a:r>
            <a:endParaRPr lang="en-GB" sz="2800" dirty="0">
              <a:latin typeface="+mj-lt"/>
            </a:endParaRPr>
          </a:p>
        </p:txBody>
      </p:sp>
      <p:sp>
        <p:nvSpPr>
          <p:cNvPr id="13" name="TextBox 12"/>
          <p:cNvSpPr txBox="1"/>
          <p:nvPr/>
        </p:nvSpPr>
        <p:spPr>
          <a:xfrm rot="784717">
            <a:off x="7503253" y="1989364"/>
            <a:ext cx="228997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j-lt"/>
              </a:rPr>
              <a:t>The same age as you?</a:t>
            </a:r>
            <a:endParaRPr lang="en-GB" sz="28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56616" y="5159903"/>
            <a:ext cx="9382821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800" dirty="0">
                <a:latin typeface="+mj-lt"/>
              </a:rPr>
              <a:t>Are there any missing characteristics? </a:t>
            </a:r>
            <a:endParaRPr lang="en-GB" sz="2800" dirty="0" smtClean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Are </a:t>
            </a:r>
            <a:r>
              <a:rPr lang="en-GB" sz="2800" dirty="0">
                <a:latin typeface="+mj-lt"/>
              </a:rPr>
              <a:t>any of these characteristics </a:t>
            </a:r>
            <a:r>
              <a:rPr lang="en-GB" sz="2800" dirty="0" smtClean="0">
                <a:latin typeface="+mj-lt"/>
              </a:rPr>
              <a:t>more </a:t>
            </a:r>
            <a:r>
              <a:rPr lang="en-GB" sz="2800" dirty="0">
                <a:latin typeface="+mj-lt"/>
              </a:rPr>
              <a:t>or less important than others?</a:t>
            </a:r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5529" y="24988"/>
            <a:ext cx="4529721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4413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2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1942768" y="-604932"/>
            <a:ext cx="9144000" cy="23876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 good friend should be…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3784"/>
            <a:ext cx="12205250" cy="1146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821" y="5443605"/>
            <a:ext cx="1969179" cy="141439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712967" y="2207848"/>
            <a:ext cx="383252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j-lt"/>
              </a:rPr>
              <a:t>Write around the person, the virtues that are needed to be a good friend.</a:t>
            </a:r>
          </a:p>
          <a:p>
            <a:endParaRPr lang="en-GB" sz="2800" dirty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If you have finished, write down some examples of how good friends could show these virtues.</a:t>
            </a:r>
            <a:endParaRPr lang="en-GB" sz="2800" dirty="0">
              <a:latin typeface="+mj-lt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75529" y="24988"/>
            <a:ext cx="4529721" cy="109737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89767" y="1658885"/>
            <a:ext cx="2771524" cy="4319862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6723160" y="6090700"/>
            <a:ext cx="32279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Image: clipartlibrary.com</a:t>
            </a:r>
            <a:endParaRPr lang="en-GB" sz="1200" dirty="0"/>
          </a:p>
        </p:txBody>
      </p:sp>
    </p:spTree>
    <p:extLst>
      <p:ext uri="{BB962C8B-B14F-4D97-AF65-F5344CB8AC3E}">
        <p14:creationId xmlns:p14="http://schemas.microsoft.com/office/powerpoint/2010/main" val="8702200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-2236966" y="-192722"/>
            <a:ext cx="9144000" cy="2387600"/>
          </a:xfrm>
        </p:spPr>
        <p:txBody>
          <a:bodyPr>
            <a:normAutofit/>
          </a:bodyPr>
          <a:lstStyle/>
          <a:p>
            <a:r>
              <a:rPr lang="en-GB" sz="2800" dirty="0" smtClean="0"/>
              <a:t>A recipe for friendship: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3784"/>
            <a:ext cx="12205250" cy="1146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821" y="5443605"/>
            <a:ext cx="1969179" cy="1414395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601648" y="2765949"/>
            <a:ext cx="4837043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dirty="0" smtClean="0">
                <a:latin typeface="+mj-lt"/>
              </a:rPr>
              <a:t>Choose 5 virtues to be your ingredients for friendship. How much of each do you need?</a:t>
            </a:r>
          </a:p>
          <a:p>
            <a:endParaRPr lang="en-GB" sz="2800" dirty="0">
              <a:latin typeface="+mj-lt"/>
            </a:endParaRPr>
          </a:p>
          <a:p>
            <a:r>
              <a:rPr lang="en-GB" sz="2800" dirty="0" smtClean="0">
                <a:latin typeface="+mj-lt"/>
              </a:rPr>
              <a:t>What are the instructions for your recipe?</a:t>
            </a: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87656" y="2656300"/>
            <a:ext cx="4063433" cy="2283133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6531997" y="4939433"/>
            <a:ext cx="282271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Image: pxhere.com </a:t>
            </a:r>
            <a:endParaRPr lang="en-GB" sz="1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62279" y="45137"/>
            <a:ext cx="4529721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6920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28583" y="2548482"/>
            <a:ext cx="9144000" cy="1057522"/>
          </a:xfrm>
        </p:spPr>
        <p:txBody>
          <a:bodyPr>
            <a:normAutofit/>
          </a:bodyPr>
          <a:lstStyle/>
          <a:p>
            <a:r>
              <a:rPr lang="en-GB" sz="2800" dirty="0" smtClean="0"/>
              <a:t>Which virtue do you think is the most important to be a good friend? Why have you chosen that one? </a:t>
            </a:r>
            <a:endParaRPr lang="en-GB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23784"/>
            <a:ext cx="12205250" cy="114614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22821" y="5443605"/>
            <a:ext cx="1969179" cy="1414395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66289" y="4097475"/>
            <a:ext cx="1944793" cy="2225233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75529" y="24988"/>
            <a:ext cx="4529721" cy="1097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1400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159</Words>
  <Application>Microsoft Office PowerPoint</Application>
  <PresentationFormat>Widescreen</PresentationFormat>
  <Paragraphs>22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What makes a good friend?</vt:lpstr>
      <vt:lpstr>A good friend should be…</vt:lpstr>
      <vt:lpstr>A good friend should be…</vt:lpstr>
      <vt:lpstr>A recipe for friendship:</vt:lpstr>
      <vt:lpstr>Which virtue do you think is the most important to be a good friend? Why have you chosen that one? </vt:lpstr>
    </vt:vector>
  </TitlesOfParts>
  <Company>UoB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makes a good friend?</dc:title>
  <dc:creator>Rachael Hunter (School of Education)</dc:creator>
  <cp:lastModifiedBy>Rebecca Wycherley (Education)</cp:lastModifiedBy>
  <cp:revision>10</cp:revision>
  <cp:lastPrinted>2019-06-19T13:31:00Z</cp:lastPrinted>
  <dcterms:created xsi:type="dcterms:W3CDTF">2019-06-10T14:29:45Z</dcterms:created>
  <dcterms:modified xsi:type="dcterms:W3CDTF">2020-06-05T11:51:59Z</dcterms:modified>
</cp:coreProperties>
</file>