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0ADD4-46AF-472D-9205-9FAC9B899487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F48CB-49D1-4343-9B0B-FC2F600DC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320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724-6153-4767-AF91-D84AB654245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16A3-5308-49B5-AEA9-E54D07E25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1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724-6153-4767-AF91-D84AB654245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16A3-5308-49B5-AEA9-E54D07E25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38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724-6153-4767-AF91-D84AB654245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16A3-5308-49B5-AEA9-E54D07E25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37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724-6153-4767-AF91-D84AB654245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16A3-5308-49B5-AEA9-E54D07E25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74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724-6153-4767-AF91-D84AB654245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16A3-5308-49B5-AEA9-E54D07E25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75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724-6153-4767-AF91-D84AB654245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16A3-5308-49B5-AEA9-E54D07E25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73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724-6153-4767-AF91-D84AB654245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16A3-5308-49B5-AEA9-E54D07E25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11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724-6153-4767-AF91-D84AB654245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16A3-5308-49B5-AEA9-E54D07E25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30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724-6153-4767-AF91-D84AB654245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16A3-5308-49B5-AEA9-E54D07E25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61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724-6153-4767-AF91-D84AB654245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16A3-5308-49B5-AEA9-E54D07E25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10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A724-6153-4767-AF91-D84AB654245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316A3-5308-49B5-AEA9-E54D07E25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42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EA724-6153-4767-AF91-D84AB654245A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316A3-5308-49B5-AEA9-E54D07E25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73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625" y="1559091"/>
            <a:ext cx="9144000" cy="2387600"/>
          </a:xfrm>
        </p:spPr>
        <p:txBody>
          <a:bodyPr/>
          <a:lstStyle/>
          <a:p>
            <a:r>
              <a:rPr lang="en-GB" dirty="0" smtClean="0"/>
              <a:t>What makes a good friend?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784"/>
            <a:ext cx="12205250" cy="1146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2821" y="5443605"/>
            <a:ext cx="1969179" cy="14143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2694" y="0"/>
            <a:ext cx="4529721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9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15548" y="-598682"/>
            <a:ext cx="9144000" cy="2387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 good friend should be…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784"/>
            <a:ext cx="12205250" cy="1146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9423" y="5403318"/>
            <a:ext cx="1969179" cy="14143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0310423">
            <a:off x="558484" y="2463612"/>
            <a:ext cx="17254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Kind?</a:t>
            </a:r>
            <a:endParaRPr lang="en-GB" sz="28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19777" y="3034424"/>
            <a:ext cx="2194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Strong?</a:t>
            </a:r>
            <a:endParaRPr lang="en-GB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61769" y="3281780"/>
            <a:ext cx="32043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Good at football?</a:t>
            </a:r>
            <a:endParaRPr lang="en-GB" sz="28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 rot="405354">
            <a:off x="221725" y="4123815"/>
            <a:ext cx="6128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Able to help you with your homework?</a:t>
            </a:r>
            <a:endParaRPr lang="en-GB" sz="28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 rot="20381004">
            <a:off x="8551386" y="3529890"/>
            <a:ext cx="25846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Good at listening to you?</a:t>
            </a:r>
            <a:endParaRPr lang="en-GB" sz="2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42341" y="2259947"/>
            <a:ext cx="1542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Funny?</a:t>
            </a:r>
            <a:endParaRPr lang="en-GB" sz="28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 rot="784717">
            <a:off x="7503253" y="1989364"/>
            <a:ext cx="22899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The same age as you?</a:t>
            </a:r>
            <a:endParaRPr lang="en-GB" sz="28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6616" y="5159903"/>
            <a:ext cx="938282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+mj-lt"/>
              </a:rPr>
              <a:t>Are there any missing characteristics? </a:t>
            </a:r>
            <a:endParaRPr lang="en-GB" sz="2800" dirty="0" smtClean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Are </a:t>
            </a:r>
            <a:r>
              <a:rPr lang="en-GB" sz="2800" dirty="0">
                <a:latin typeface="+mj-lt"/>
              </a:rPr>
              <a:t>any of these characteristics </a:t>
            </a:r>
            <a:r>
              <a:rPr lang="en-GB" sz="2800" dirty="0" smtClean="0">
                <a:latin typeface="+mj-lt"/>
              </a:rPr>
              <a:t>more </a:t>
            </a:r>
            <a:r>
              <a:rPr lang="en-GB" sz="2800" dirty="0">
                <a:latin typeface="+mj-lt"/>
              </a:rPr>
              <a:t>or less important than others?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5529" y="24988"/>
            <a:ext cx="4529721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44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942768" y="-604932"/>
            <a:ext cx="9144000" cy="2387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 good friend should be…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784"/>
            <a:ext cx="12205250" cy="1146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2821" y="5443605"/>
            <a:ext cx="1969179" cy="141439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12967" y="2207848"/>
            <a:ext cx="383252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Write around the person, the virtues that are needed to be a good friend.</a:t>
            </a:r>
          </a:p>
          <a:p>
            <a:endParaRPr lang="en-GB" sz="2800" dirty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If you have finished, write down some examples of how good friends could show these virtues.</a:t>
            </a:r>
            <a:endParaRPr lang="en-GB" sz="2800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5529" y="24988"/>
            <a:ext cx="4529721" cy="1097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9767" y="1658885"/>
            <a:ext cx="2771524" cy="43198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23160" y="6090700"/>
            <a:ext cx="3227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clipartlibrary.com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7022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36966" y="-192722"/>
            <a:ext cx="9144000" cy="2387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 recipe for friendship: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784"/>
            <a:ext cx="12205250" cy="1146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2821" y="5443605"/>
            <a:ext cx="1969179" cy="141439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01648" y="2765949"/>
            <a:ext cx="48370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Choose 5 virtues to be your ingredients for friendship. How much of each do you need?</a:t>
            </a:r>
          </a:p>
          <a:p>
            <a:endParaRPr lang="en-GB" sz="2800" dirty="0">
              <a:latin typeface="+mj-lt"/>
            </a:endParaRPr>
          </a:p>
          <a:p>
            <a:r>
              <a:rPr lang="en-GB" sz="2800" dirty="0" smtClean="0">
                <a:latin typeface="+mj-lt"/>
              </a:rPr>
              <a:t>What are the instructions for your recipe?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7656" y="2656300"/>
            <a:ext cx="4063433" cy="22831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31997" y="4939433"/>
            <a:ext cx="28227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Image: pxhere.com </a:t>
            </a:r>
            <a:endParaRPr lang="en-GB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2279" y="45137"/>
            <a:ext cx="4529721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92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583" y="2548482"/>
            <a:ext cx="9144000" cy="105752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Which virtue do you think is the most important to be a good friend? Why have you chosen that one? 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784"/>
            <a:ext cx="12205250" cy="11461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2821" y="5443605"/>
            <a:ext cx="1969179" cy="14143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289" y="4097475"/>
            <a:ext cx="1944793" cy="22252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5529" y="24988"/>
            <a:ext cx="4529721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40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159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What makes a good friend?</vt:lpstr>
      <vt:lpstr>A good friend should be…</vt:lpstr>
      <vt:lpstr>A good friend should be…</vt:lpstr>
      <vt:lpstr>A recipe for friendship:</vt:lpstr>
      <vt:lpstr>Which virtue do you think is the most important to be a good friend? Why have you chosen that one? 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good friend?</dc:title>
  <dc:creator>Rachael Hunter (School of Education)</dc:creator>
  <cp:lastModifiedBy>Rebecca Wycherley (Education)</cp:lastModifiedBy>
  <cp:revision>10</cp:revision>
  <cp:lastPrinted>2019-06-19T13:31:00Z</cp:lastPrinted>
  <dcterms:created xsi:type="dcterms:W3CDTF">2019-06-10T14:29:45Z</dcterms:created>
  <dcterms:modified xsi:type="dcterms:W3CDTF">2020-06-05T11:51:59Z</dcterms:modified>
</cp:coreProperties>
</file>