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ael Hunter (School of Education)" initials="RH(oE" lastIdx="2" clrIdx="0">
    <p:extLst>
      <p:ext uri="{19B8F6BF-5375-455C-9EA6-DF929625EA0E}">
        <p15:presenceInfo xmlns:p15="http://schemas.microsoft.com/office/powerpoint/2012/main" userId="S-1-5-21-1390067357-308236825-725345543-5064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34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959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28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09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95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98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8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39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47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3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22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A8FC6-E26F-4AB9-ADA7-9F2ABE74D29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587B4-4AAE-4E38-90D5-8CFAF7719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80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559" y="1710759"/>
            <a:ext cx="9144000" cy="2387600"/>
          </a:xfrm>
        </p:spPr>
        <p:txBody>
          <a:bodyPr/>
          <a:lstStyle/>
          <a:p>
            <a:r>
              <a:rPr lang="en-GB" dirty="0" smtClean="0"/>
              <a:t>Screen time dilemmas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76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9211" y="5443605"/>
            <a:ext cx="1969179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38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76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2781" y="5349875"/>
            <a:ext cx="1969179" cy="1414395"/>
          </a:xfrm>
          <a:prstGeom prst="rect">
            <a:avLst/>
          </a:prstGeom>
        </p:spPr>
      </p:pic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2508281" y="2001526"/>
            <a:ext cx="7162188" cy="4055546"/>
          </a:xfrm>
          <a:prstGeom prst="horizontalScroll">
            <a:avLst>
              <a:gd name="adj" fmla="val 125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Technology can be our best friend, and technology can also be the biggest party pooper of our lives. It interrupts our own story, interrupts our ability to have a thought or a daydream, to imagine something wonderful, because we're too busy spending the walk back from the cafeteria on our mobile phones.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Steven Spielberg</a:t>
            </a:r>
            <a:b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46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76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2781" y="5349875"/>
            <a:ext cx="1969179" cy="14143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2549" y="1775867"/>
            <a:ext cx="38782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+mj-lt"/>
              </a:rPr>
              <a:t>What is the problem?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>
                <a:latin typeface="+mj-lt"/>
              </a:rPr>
              <a:t>How would you feel?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>
                <a:latin typeface="+mj-lt"/>
              </a:rPr>
              <a:t>What virtues are involved in this scenario?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>
                <a:latin typeface="+mj-lt"/>
              </a:rPr>
              <a:t>What do you think a wise thing to do is? Why?</a:t>
            </a: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4341411" y="1775867"/>
            <a:ext cx="6432607" cy="3812078"/>
          </a:xfrm>
          <a:prstGeom prst="cloudCallout">
            <a:avLst>
              <a:gd name="adj1" fmla="val 45079"/>
              <a:gd name="adj2" fmla="val 63116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You are just</a:t>
            </a: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about to beat your high score on your </a:t>
            </a:r>
            <a:r>
              <a:rPr kumimoji="0" lang="en-US" altLang="en-US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favourite</a:t>
            </a: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computer game when your Mum calls that it’s time for dinner. You pause it and come down. When she asks you what yo</a:t>
            </a:r>
            <a:r>
              <a:rPr lang="en-US" altLang="en-US" dirty="0" smtClean="0">
                <a:latin typeface="+mj-lt"/>
              </a:rPr>
              <a:t>u’ve been doing, you say a project for school. As a reward for how hard you’re working on your project, Mum says you can have some extra time on your console.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567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76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2781" y="5349875"/>
            <a:ext cx="1969179" cy="1414395"/>
          </a:xfrm>
          <a:prstGeom prst="rect">
            <a:avLst/>
          </a:prstGeom>
        </p:spPr>
      </p:pic>
      <p:pic>
        <p:nvPicPr>
          <p:cNvPr id="2050" name="Picture 2" descr="Image result for letter pap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10" y="1346435"/>
            <a:ext cx="3613653" cy="5417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77008" y="1713520"/>
            <a:ext cx="2891625" cy="4894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en-GB" sz="1600" kern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Dear Sally,</a:t>
            </a:r>
            <a:endParaRPr lang="en-GB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en-GB" sz="1600" kern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think I might have a problem. I feel anxious and panicked if I am away from my phone for too long. I check it the moment that I wake up and just before I fall asleep. Sometimes I even check it in the middle of the night. When I get home from school, I use screens to do homework, watch </a:t>
            </a:r>
            <a:r>
              <a:rPr lang="en-GB" sz="1600" kern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YouTube </a:t>
            </a:r>
            <a:r>
              <a:rPr lang="en-GB" sz="1600" kern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videos and to play video games. I am constantly tired and grumpy. I feel like it might be out of control. Can you help me?</a:t>
            </a:r>
          </a:p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en-GB" sz="1600" kern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GB" sz="1600" kern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aged 9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86008" y="2577826"/>
            <a:ext cx="44381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What suggestions can you make to help? </a:t>
            </a:r>
            <a:endParaRPr lang="en-GB" sz="280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en-GB" sz="2800" dirty="0" smtClean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en-GB" sz="28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</a:t>
            </a:r>
            <a:r>
              <a:rPr lang="en-GB" sz="28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rite a letter with some advice and encouragement for J</a:t>
            </a: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81001"/>
            <a:ext cx="20514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Image:flikr.com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6646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76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2781" y="5349875"/>
            <a:ext cx="1969179" cy="14143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2069" y="2090730"/>
            <a:ext cx="3820712" cy="34519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13250" y="6625770"/>
            <a:ext cx="3562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commons.wikimedia.org</a:t>
            </a:r>
            <a:endParaRPr lang="en-GB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108569" y="1831550"/>
            <a:ext cx="46753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Draw around your hand.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On each finger, write one tip for having a balance between screen time and other activities.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Share your tips with someone on your table.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8901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327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Screen time dilemmas</vt:lpstr>
      <vt:lpstr>PowerPoint Presentation</vt:lpstr>
      <vt:lpstr>PowerPoint Presentation</vt:lpstr>
      <vt:lpstr>PowerPoint Presentation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 time dilemmas</dc:title>
  <dc:creator>Rachael Hunter (School of Education)</dc:creator>
  <cp:lastModifiedBy>Rebecca Wycherley (Education)</cp:lastModifiedBy>
  <cp:revision>12</cp:revision>
  <dcterms:created xsi:type="dcterms:W3CDTF">2019-06-13T12:27:37Z</dcterms:created>
  <dcterms:modified xsi:type="dcterms:W3CDTF">2020-05-29T14:48:35Z</dcterms:modified>
</cp:coreProperties>
</file>