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6AA9-C1A7-4BD2-9DBF-93B39B19B96D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9EE1-611E-4071-B064-89C63E847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12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6AA9-C1A7-4BD2-9DBF-93B39B19B96D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9EE1-611E-4071-B064-89C63E847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990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6AA9-C1A7-4BD2-9DBF-93B39B19B96D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9EE1-611E-4071-B064-89C63E847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21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6AA9-C1A7-4BD2-9DBF-93B39B19B96D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9EE1-611E-4071-B064-89C63E847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65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6AA9-C1A7-4BD2-9DBF-93B39B19B96D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9EE1-611E-4071-B064-89C63E847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740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6AA9-C1A7-4BD2-9DBF-93B39B19B96D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9EE1-611E-4071-B064-89C63E847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84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6AA9-C1A7-4BD2-9DBF-93B39B19B96D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9EE1-611E-4071-B064-89C63E847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71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6AA9-C1A7-4BD2-9DBF-93B39B19B96D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9EE1-611E-4071-B064-89C63E847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127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6AA9-C1A7-4BD2-9DBF-93B39B19B96D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9EE1-611E-4071-B064-89C63E847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430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6AA9-C1A7-4BD2-9DBF-93B39B19B96D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9EE1-611E-4071-B064-89C63E847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011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6AA9-C1A7-4BD2-9DBF-93B39B19B96D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9EE1-611E-4071-B064-89C63E847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296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16AA9-C1A7-4BD2-9DBF-93B39B19B96D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29EE1-611E-4071-B064-89C63E847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44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rospects.ac.uk/job-profiles/browse-sector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nationalcareers.service.gov.uk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ucas.com/careers-advice" TargetMode="External"/><Relationship Id="rId5" Type="http://schemas.openxmlformats.org/officeDocument/2006/relationships/hyperlink" Target="http://www.bbc.com/bitesize/careers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www.youthcentral.vic.gov.au/jobs-and-careers/career-profile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0625" y="1477205"/>
            <a:ext cx="9144000" cy="2387600"/>
          </a:xfrm>
        </p:spPr>
        <p:txBody>
          <a:bodyPr/>
          <a:lstStyle/>
          <a:p>
            <a:r>
              <a:rPr lang="en-GB" dirty="0" smtClean="0"/>
              <a:t>What career could I have?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1461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3451" y="24988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369586"/>
            <a:ext cx="1969179" cy="141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85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857" y="2976195"/>
            <a:ext cx="7405314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GB" sz="3100" dirty="0" smtClean="0"/>
              <a:t>In pairs, write the alphabet on a piece of paper with space beside each letter to write.</a:t>
            </a:r>
            <a:br>
              <a:rPr lang="en-GB" sz="3100" dirty="0" smtClean="0"/>
            </a:br>
            <a:r>
              <a:rPr lang="en-GB" sz="3100" dirty="0"/>
              <a:t/>
            </a:r>
            <a:br>
              <a:rPr lang="en-GB" sz="3100" dirty="0"/>
            </a:br>
            <a:r>
              <a:rPr lang="en-GB" sz="3100" dirty="0" smtClean="0"/>
              <a:t>You have 5 minutes to write down a career/job for each letter that you can think of.</a:t>
            </a:r>
            <a:br>
              <a:rPr lang="en-GB" sz="3100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1461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3451" y="24988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369586"/>
            <a:ext cx="1969179" cy="141439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75857" y="4618830"/>
            <a:ext cx="68771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+mj-lt"/>
              </a:rPr>
              <a:t>How do we find out information about what jobs are available? </a:t>
            </a:r>
          </a:p>
        </p:txBody>
      </p:sp>
      <p:pic>
        <p:nvPicPr>
          <p:cNvPr id="1026" name="Picture 2" descr="Image result for Scrabble tile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969" y="1460288"/>
            <a:ext cx="3635595" cy="3635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0" y="6569176"/>
            <a:ext cx="17944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Image: flikr.com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08741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1461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3451" y="24988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369586"/>
            <a:ext cx="1969179" cy="1414395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83495" y="3829273"/>
            <a:ext cx="6597094" cy="2387600"/>
          </a:xfrm>
        </p:spPr>
        <p:txBody>
          <a:bodyPr>
            <a:noAutofit/>
          </a:bodyPr>
          <a:lstStyle/>
          <a:p>
            <a:pPr algn="l"/>
            <a:r>
              <a:rPr lang="en-GB" sz="3600" dirty="0" smtClean="0"/>
              <a:t>How do we choose what job we want to do? </a:t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/>
              <a:t>W</a:t>
            </a:r>
            <a:r>
              <a:rPr lang="en-GB" sz="3600" dirty="0" smtClean="0"/>
              <a:t>rite down 3 things that you think are important in a job (e.g. helping people, money, working with people, being creative, using particular skills).</a:t>
            </a:r>
            <a:br>
              <a:rPr lang="en-GB" sz="3600" dirty="0" smtClean="0"/>
            </a:br>
            <a:endParaRPr lang="en-GB" sz="3600" dirty="0"/>
          </a:p>
        </p:txBody>
      </p:sp>
      <p:pic>
        <p:nvPicPr>
          <p:cNvPr id="2050" name="Picture 2" descr="Image result for penci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098" y="2235081"/>
            <a:ext cx="4377718" cy="3182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3852" y="6581001"/>
            <a:ext cx="2486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Image: pixabay.com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16861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1461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3451" y="24988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369586"/>
            <a:ext cx="1969179" cy="14143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1095" y="4950691"/>
            <a:ext cx="9144000" cy="2387600"/>
          </a:xfrm>
        </p:spPr>
        <p:txBody>
          <a:bodyPr>
            <a:noAutofit/>
          </a:bodyPr>
          <a:lstStyle/>
          <a:p>
            <a:pPr algn="l"/>
            <a:r>
              <a:rPr lang="en-GB" sz="2400" dirty="0" smtClean="0">
                <a:solidFill>
                  <a:prstClr val="black"/>
                </a:solidFill>
              </a:rPr>
              <a:t>Thinking about what you have decided is important in a job, you are now going to </a:t>
            </a:r>
            <a:r>
              <a:rPr lang="en-GB" sz="2400" dirty="0">
                <a:solidFill>
                  <a:prstClr val="black"/>
                </a:solidFill>
              </a:rPr>
              <a:t>research different jobs that fit </a:t>
            </a:r>
            <a:r>
              <a:rPr lang="en-GB" sz="2400" dirty="0" smtClean="0">
                <a:solidFill>
                  <a:prstClr val="black"/>
                </a:solidFill>
              </a:rPr>
              <a:t>what you think is important. </a:t>
            </a:r>
            <a:r>
              <a:rPr lang="en-GB" sz="2400" dirty="0">
                <a:solidFill>
                  <a:prstClr val="black"/>
                </a:solidFill>
              </a:rPr>
              <a:t/>
            </a:r>
            <a:br>
              <a:rPr lang="en-GB" sz="2400" dirty="0">
                <a:solidFill>
                  <a:prstClr val="black"/>
                </a:solidFill>
              </a:rPr>
            </a:br>
            <a:r>
              <a:rPr lang="en-GB" sz="2400" dirty="0" smtClean="0">
                <a:solidFill>
                  <a:prstClr val="black"/>
                </a:solidFill>
              </a:rPr>
              <a:t/>
            </a:r>
            <a:br>
              <a:rPr lang="en-GB" sz="2400" dirty="0" smtClean="0">
                <a:solidFill>
                  <a:prstClr val="black"/>
                </a:solidFill>
              </a:rPr>
            </a:br>
            <a:r>
              <a:rPr lang="en-GB" sz="2400" dirty="0" smtClean="0">
                <a:solidFill>
                  <a:prstClr val="black"/>
                </a:solidFill>
              </a:rPr>
              <a:t>The </a:t>
            </a:r>
            <a:r>
              <a:rPr lang="en-GB" sz="2400" dirty="0">
                <a:solidFill>
                  <a:prstClr val="black"/>
                </a:solidFill>
              </a:rPr>
              <a:t>following websites might be </a:t>
            </a:r>
            <a:r>
              <a:rPr lang="en-GB" sz="2400" dirty="0" smtClean="0">
                <a:solidFill>
                  <a:prstClr val="black"/>
                </a:solidFill>
              </a:rPr>
              <a:t>helpful. All websites accessed on 27.05.2020.</a:t>
            </a:r>
            <a:br>
              <a:rPr lang="en-GB" sz="2400" dirty="0" smtClean="0">
                <a:solidFill>
                  <a:prstClr val="black"/>
                </a:solidFill>
              </a:rPr>
            </a:br>
            <a:r>
              <a:rPr lang="en-GB" sz="2400" dirty="0">
                <a:solidFill>
                  <a:prstClr val="black"/>
                </a:solidFill>
              </a:rPr>
              <a:t/>
            </a:r>
            <a:br>
              <a:rPr lang="en-GB" sz="2400" dirty="0">
                <a:solidFill>
                  <a:prstClr val="black"/>
                </a:solidFill>
              </a:rPr>
            </a:br>
            <a:r>
              <a:rPr lang="en-GB" sz="2400" dirty="0" smtClean="0">
                <a:solidFill>
                  <a:prstClr val="black"/>
                </a:solidFill>
                <a:hlinkClick r:id="rId5"/>
              </a:rPr>
              <a:t>www.bbc.com/bitesize/careers</a:t>
            </a:r>
            <a:r>
              <a:rPr lang="en-GB" sz="2400" dirty="0" smtClean="0">
                <a:solidFill>
                  <a:prstClr val="black"/>
                </a:solidFill>
              </a:rPr>
              <a:t/>
            </a:r>
            <a:br>
              <a:rPr lang="en-GB" sz="2400" dirty="0" smtClean="0">
                <a:solidFill>
                  <a:prstClr val="black"/>
                </a:solidFill>
              </a:rPr>
            </a:br>
            <a:r>
              <a:rPr lang="en-GB" sz="2400" dirty="0">
                <a:solidFill>
                  <a:prstClr val="black"/>
                </a:solidFill>
              </a:rPr>
              <a:t/>
            </a:r>
            <a:br>
              <a:rPr lang="en-GB" sz="2400" dirty="0">
                <a:solidFill>
                  <a:prstClr val="black"/>
                </a:solidFill>
              </a:rPr>
            </a:br>
            <a:r>
              <a:rPr lang="en-GB" sz="2400" dirty="0">
                <a:solidFill>
                  <a:prstClr val="black"/>
                </a:solidFill>
                <a:hlinkClick r:id="rId6"/>
              </a:rPr>
              <a:t>https://</a:t>
            </a:r>
            <a:r>
              <a:rPr lang="en-GB" sz="2400" dirty="0" smtClean="0">
                <a:solidFill>
                  <a:prstClr val="black"/>
                </a:solidFill>
                <a:hlinkClick r:id="rId6"/>
              </a:rPr>
              <a:t>www.ucas.com/careers-advice</a:t>
            </a:r>
            <a:r>
              <a:rPr lang="en-GB" sz="2400" dirty="0" smtClean="0">
                <a:solidFill>
                  <a:prstClr val="black"/>
                </a:solidFill>
              </a:rPr>
              <a:t/>
            </a:r>
            <a:br>
              <a:rPr lang="en-GB" sz="2400" dirty="0" smtClean="0">
                <a:solidFill>
                  <a:prstClr val="black"/>
                </a:solidFill>
              </a:rPr>
            </a:br>
            <a:r>
              <a:rPr lang="en-GB" sz="2400" dirty="0">
                <a:solidFill>
                  <a:prstClr val="black"/>
                </a:solidFill>
              </a:rPr>
              <a:t/>
            </a:r>
            <a:br>
              <a:rPr lang="en-GB" sz="2400" dirty="0">
                <a:solidFill>
                  <a:prstClr val="black"/>
                </a:solidFill>
              </a:rPr>
            </a:br>
            <a:r>
              <a:rPr lang="en-GB" sz="2400" dirty="0">
                <a:solidFill>
                  <a:prstClr val="black"/>
                </a:solidFill>
                <a:hlinkClick r:id="rId7"/>
              </a:rPr>
              <a:t>https://nationalcareers.service.gov.uk</a:t>
            </a:r>
            <a:r>
              <a:rPr lang="en-GB" sz="2400" dirty="0" smtClean="0">
                <a:solidFill>
                  <a:prstClr val="black"/>
                </a:solidFill>
                <a:hlinkClick r:id="rId7"/>
              </a:rPr>
              <a:t>/</a:t>
            </a:r>
            <a:br>
              <a:rPr lang="en-GB" sz="2400" dirty="0" smtClean="0">
                <a:solidFill>
                  <a:prstClr val="black"/>
                </a:solidFill>
                <a:hlinkClick r:id="rId7"/>
              </a:rPr>
            </a:br>
            <a:r>
              <a:rPr lang="en-GB" sz="2400" dirty="0">
                <a:solidFill>
                  <a:prstClr val="black"/>
                </a:solidFill>
              </a:rPr>
              <a:t/>
            </a:r>
            <a:br>
              <a:rPr lang="en-GB" sz="2400" dirty="0">
                <a:solidFill>
                  <a:prstClr val="black"/>
                </a:solidFill>
              </a:rPr>
            </a:br>
            <a:r>
              <a:rPr lang="en-GB" sz="2400" dirty="0">
                <a:solidFill>
                  <a:prstClr val="black"/>
                </a:solidFill>
                <a:hlinkClick r:id="rId8"/>
              </a:rPr>
              <a:t>https://</a:t>
            </a:r>
            <a:r>
              <a:rPr lang="en-GB" sz="2400" dirty="0" smtClean="0">
                <a:solidFill>
                  <a:prstClr val="black"/>
                </a:solidFill>
                <a:hlinkClick r:id="rId8"/>
              </a:rPr>
              <a:t>www.prospects.ac.uk/job-profiles/browse-sector</a:t>
            </a:r>
            <a:r>
              <a:rPr lang="en-GB" sz="2400" dirty="0" smtClean="0">
                <a:solidFill>
                  <a:prstClr val="black"/>
                </a:solidFill>
              </a:rPr>
              <a:t/>
            </a:r>
            <a:br>
              <a:rPr lang="en-GB" sz="2400" dirty="0" smtClean="0">
                <a:solidFill>
                  <a:prstClr val="black"/>
                </a:solidFill>
              </a:rPr>
            </a:br>
            <a:r>
              <a:rPr lang="en-GB" sz="2400" dirty="0">
                <a:solidFill>
                  <a:prstClr val="black"/>
                </a:solidFill>
              </a:rPr>
              <a:t/>
            </a:r>
            <a:br>
              <a:rPr lang="en-GB" sz="2400" dirty="0">
                <a:solidFill>
                  <a:prstClr val="black"/>
                </a:solidFill>
              </a:rPr>
            </a:br>
            <a:r>
              <a:rPr lang="en-GB" sz="2400" dirty="0">
                <a:solidFill>
                  <a:prstClr val="black"/>
                </a:solidFill>
                <a:hlinkClick r:id="rId9"/>
              </a:rPr>
              <a:t>https://</a:t>
            </a:r>
            <a:r>
              <a:rPr lang="en-GB" sz="2400" dirty="0" smtClean="0">
                <a:solidFill>
                  <a:prstClr val="black"/>
                </a:solidFill>
                <a:hlinkClick r:id="rId9"/>
              </a:rPr>
              <a:t>www.youthcentral.vic.gov.au/jobs-and-careers/career-profiles</a:t>
            </a:r>
            <a:r>
              <a:rPr lang="en-GB" sz="2400" dirty="0" smtClean="0">
                <a:solidFill>
                  <a:prstClr val="black"/>
                </a:solidFill>
              </a:rPr>
              <a:t/>
            </a:r>
            <a:br>
              <a:rPr lang="en-GB" sz="2400" dirty="0" smtClean="0">
                <a:solidFill>
                  <a:prstClr val="black"/>
                </a:solidFill>
              </a:rPr>
            </a:br>
            <a:r>
              <a:rPr lang="en-GB" sz="2400" dirty="0">
                <a:solidFill>
                  <a:prstClr val="black"/>
                </a:solidFill>
              </a:rPr>
              <a:t/>
            </a:r>
            <a:br>
              <a:rPr lang="en-GB" sz="2400" dirty="0">
                <a:solidFill>
                  <a:prstClr val="black"/>
                </a:solidFill>
              </a:rPr>
            </a:br>
            <a:r>
              <a:rPr lang="en-GB" sz="2400" dirty="0">
                <a:solidFill>
                  <a:prstClr val="black"/>
                </a:solidFill>
              </a:rPr>
              <a:t/>
            </a:r>
            <a:br>
              <a:rPr lang="en-GB" sz="2400" dirty="0">
                <a:solidFill>
                  <a:prstClr val="black"/>
                </a:solidFill>
              </a:rPr>
            </a:b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2205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1461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3451" y="24988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36071" y="5443605"/>
            <a:ext cx="1969179" cy="141439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2764" y="1146147"/>
            <a:ext cx="10747513" cy="60097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8000"/>
              </a:lnSpc>
              <a:spcAft>
                <a:spcPts val="600"/>
              </a:spcAft>
            </a:pPr>
            <a:r>
              <a:rPr lang="en-GB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Using your research,</a:t>
            </a:r>
            <a:r>
              <a:rPr lang="en-GB" sz="2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create a profile of a job you are interested in that includes:</a:t>
            </a:r>
          </a:p>
          <a:p>
            <a:pPr>
              <a:lnSpc>
                <a:spcPct val="118000"/>
              </a:lnSpc>
              <a:spcAft>
                <a:spcPts val="600"/>
              </a:spcAft>
            </a:pPr>
            <a:endParaRPr lang="en-GB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8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Title</a:t>
            </a:r>
          </a:p>
          <a:p>
            <a:pPr marL="342900" indent="-342900">
              <a:lnSpc>
                <a:spcPct val="118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8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What the job involves</a:t>
            </a:r>
          </a:p>
          <a:p>
            <a:pPr marL="342900" indent="-342900">
              <a:lnSpc>
                <a:spcPct val="118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8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Qualifications needed</a:t>
            </a:r>
          </a:p>
          <a:p>
            <a:pPr marL="342900" indent="-342900">
              <a:lnSpc>
                <a:spcPct val="118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8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Interests needed</a:t>
            </a:r>
          </a:p>
          <a:p>
            <a:pPr marL="342900" indent="-342900">
              <a:lnSpc>
                <a:spcPct val="118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8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Character qualities needed</a:t>
            </a:r>
            <a:endParaRPr lang="en-GB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9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1461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3451" y="24988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369586"/>
            <a:ext cx="1969179" cy="141439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480354"/>
            <a:ext cx="2091109" cy="237764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255519" y="2160906"/>
            <a:ext cx="76942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latin typeface="+mj-lt"/>
              </a:rPr>
              <a:t>D</a:t>
            </a:r>
            <a:r>
              <a:rPr lang="en-GB" sz="2800" dirty="0" smtClean="0">
                <a:latin typeface="+mj-lt"/>
              </a:rPr>
              <a:t>raw </a:t>
            </a:r>
            <a:r>
              <a:rPr lang="en-GB" sz="2800" dirty="0">
                <a:latin typeface="+mj-lt"/>
              </a:rPr>
              <a:t>a sketch of </a:t>
            </a:r>
            <a:r>
              <a:rPr lang="en-GB" sz="2800" dirty="0" smtClean="0">
                <a:latin typeface="+mj-lt"/>
              </a:rPr>
              <a:t>you </a:t>
            </a:r>
            <a:r>
              <a:rPr lang="en-GB" sz="2800" dirty="0">
                <a:latin typeface="+mj-lt"/>
              </a:rPr>
              <a:t>doing </a:t>
            </a:r>
            <a:r>
              <a:rPr lang="en-GB" sz="2800" dirty="0" smtClean="0">
                <a:latin typeface="+mj-lt"/>
              </a:rPr>
              <a:t>your dream job </a:t>
            </a:r>
            <a:r>
              <a:rPr lang="en-GB" sz="2800" dirty="0">
                <a:latin typeface="+mj-lt"/>
              </a:rPr>
              <a:t>in 20 years’ </a:t>
            </a:r>
            <a:r>
              <a:rPr lang="en-GB" sz="2800" dirty="0" smtClean="0">
                <a:latin typeface="+mj-lt"/>
              </a:rPr>
              <a:t>time.</a:t>
            </a:r>
          </a:p>
          <a:p>
            <a:pPr algn="ctr"/>
            <a:endParaRPr lang="en-GB" sz="2800" dirty="0">
              <a:latin typeface="+mj-lt"/>
            </a:endParaRPr>
          </a:p>
          <a:p>
            <a:pPr algn="ctr"/>
            <a:r>
              <a:rPr lang="en-GB" sz="2800" dirty="0" smtClean="0">
                <a:latin typeface="+mj-lt"/>
              </a:rPr>
              <a:t>Write </a:t>
            </a:r>
            <a:r>
              <a:rPr lang="en-GB" sz="2800" dirty="0">
                <a:latin typeface="+mj-lt"/>
              </a:rPr>
              <a:t>a short explanation of what it is, why </a:t>
            </a:r>
            <a:r>
              <a:rPr lang="en-GB" sz="2800" dirty="0" smtClean="0">
                <a:latin typeface="+mj-lt"/>
              </a:rPr>
              <a:t>you </a:t>
            </a:r>
            <a:r>
              <a:rPr lang="en-GB" sz="2800" dirty="0">
                <a:latin typeface="+mj-lt"/>
              </a:rPr>
              <a:t>would like to do it and what skills/interests/virtues </a:t>
            </a:r>
            <a:r>
              <a:rPr lang="en-GB" sz="2800" dirty="0" smtClean="0">
                <a:latin typeface="+mj-lt"/>
              </a:rPr>
              <a:t>you </a:t>
            </a:r>
            <a:r>
              <a:rPr lang="en-GB" sz="2800" dirty="0">
                <a:latin typeface="+mj-lt"/>
              </a:rPr>
              <a:t>will need.</a:t>
            </a:r>
          </a:p>
        </p:txBody>
      </p:sp>
    </p:spTree>
    <p:extLst>
      <p:ext uri="{BB962C8B-B14F-4D97-AF65-F5344CB8AC3E}">
        <p14:creationId xmlns:p14="http://schemas.microsoft.com/office/powerpoint/2010/main" val="330488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247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What career could I have?</vt:lpstr>
      <vt:lpstr>In pairs, write the alphabet on a piece of paper with space beside each letter to write.  You have 5 minutes to write down a career/job for each letter that you can think of.  </vt:lpstr>
      <vt:lpstr>How do we choose what job we want to do?   Write down 3 things that you think are important in a job (e.g. helping people, money, working with people, being creative, using particular skills). </vt:lpstr>
      <vt:lpstr>Thinking about what you have decided is important in a job, you are now going to research different jobs that fit what you think is important.   The following websites might be helpful. All websites accessed on 27.05.2020.  www.bbc.com/bitesize/careers  https://www.ucas.com/careers-advice  https://nationalcareers.service.gov.uk/  https://www.prospects.ac.uk/job-profiles/browse-sector  https://www.youthcentral.vic.gov.au/jobs-and-careers/career-profiles   </vt:lpstr>
      <vt:lpstr>PowerPoint Presentation</vt:lpstr>
      <vt:lpstr>PowerPoint Presentation</vt:lpstr>
    </vt:vector>
  </TitlesOfParts>
  <Company>UoB IT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career could I have?</dc:title>
  <dc:creator>Rachael Hunter (School of Education)</dc:creator>
  <cp:lastModifiedBy>Rebecca Wycherley (Education)</cp:lastModifiedBy>
  <cp:revision>16</cp:revision>
  <dcterms:created xsi:type="dcterms:W3CDTF">2019-06-18T13:14:12Z</dcterms:created>
  <dcterms:modified xsi:type="dcterms:W3CDTF">2020-06-05T11:54:57Z</dcterms:modified>
</cp:coreProperties>
</file>