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06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06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11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4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93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33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69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91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431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909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2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06C40-3492-4FCD-BEFB-522E11BF93C7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3BD6D-0500-4270-96F1-0890EE75D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5394" y="2293934"/>
            <a:ext cx="11354462" cy="2387600"/>
          </a:xfrm>
        </p:spPr>
        <p:txBody>
          <a:bodyPr/>
          <a:lstStyle/>
          <a:p>
            <a:r>
              <a:rPr lang="en-GB" dirty="0" smtClean="0"/>
              <a:t>What do family members do for each other?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5250" cy="10668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6791" y="-55471"/>
            <a:ext cx="4529721" cy="1097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2821" y="5349875"/>
            <a:ext cx="1969179" cy="141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103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0864" y="2011680"/>
            <a:ext cx="6321381" cy="2387600"/>
          </a:xfrm>
        </p:spPr>
        <p:txBody>
          <a:bodyPr>
            <a:normAutofit/>
          </a:bodyPr>
          <a:lstStyle/>
          <a:p>
            <a:pPr algn="l"/>
            <a:r>
              <a:rPr lang="en-GB" sz="2800" dirty="0"/>
              <a:t>What do human beings need (to </a:t>
            </a:r>
            <a:r>
              <a:rPr lang="en-GB" sz="2800" dirty="0" smtClean="0"/>
              <a:t>survive)?</a:t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>Create a class brainstorm.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5250" cy="10668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6791" y="-55471"/>
            <a:ext cx="4529721" cy="1097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6071" y="5443605"/>
            <a:ext cx="1969179" cy="14143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/>
          <a:srcRect t="9032" r="8945" b="8894"/>
          <a:stretch/>
        </p:blipFill>
        <p:spPr>
          <a:xfrm>
            <a:off x="7159391" y="2104043"/>
            <a:ext cx="4245996" cy="28704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6581001"/>
            <a:ext cx="3196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Image: pixabay.com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25271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3955" y="-373016"/>
            <a:ext cx="11354462" cy="238760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/>
              <a:t>Maslow’s hierarchy of needs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5250" cy="10668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6791" y="-55471"/>
            <a:ext cx="4529721" cy="1097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2821" y="5349875"/>
            <a:ext cx="1969179" cy="14143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0953" y="6163296"/>
            <a:ext cx="9263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+mj-lt"/>
              </a:rPr>
              <a:t>How do our families help us to meet these needs?</a:t>
            </a:r>
            <a:endParaRPr lang="en-GB" sz="2800" dirty="0">
              <a:latin typeface="+mj-lt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2909500" y="1133425"/>
            <a:ext cx="6926973" cy="488422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5376472" y="2512352"/>
            <a:ext cx="2026193" cy="1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599845" y="3638023"/>
            <a:ext cx="3454826" cy="76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994229" y="4519328"/>
            <a:ext cx="4757514" cy="15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383296" y="5436134"/>
            <a:ext cx="5979380" cy="8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62563" y="1654556"/>
            <a:ext cx="16540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Morality, creativity, problem solving</a:t>
            </a:r>
            <a:endParaRPr lang="en-GB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5205307" y="2885737"/>
            <a:ext cx="2243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Confidence, self-respect, respect for others</a:t>
            </a:r>
            <a:endParaRPr lang="en-GB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953678" y="3888355"/>
            <a:ext cx="28386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Friendship, family, belonging</a:t>
            </a:r>
            <a:endParaRPr lang="en-GB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5387650" y="4837460"/>
            <a:ext cx="3482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Safety, home, health</a:t>
            </a:r>
            <a:endParaRPr lang="en-GB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5077720" y="5535525"/>
            <a:ext cx="2623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Food, water, sleep, breathing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2686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5250" cy="10668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6791" y="-55471"/>
            <a:ext cx="4529721" cy="1097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2821" y="5349875"/>
            <a:ext cx="1969179" cy="1414395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65477" y="3772749"/>
            <a:ext cx="6095567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GB" sz="3100" dirty="0"/>
              <a:t/>
            </a:r>
            <a:br>
              <a:rPr lang="en-GB" sz="3100" dirty="0"/>
            </a:br>
            <a:r>
              <a:rPr lang="en-GB" sz="3100" dirty="0"/>
              <a:t>  What are the different jobs or roles in </a:t>
            </a:r>
            <a:r>
              <a:rPr lang="en-GB" sz="3100" dirty="0" smtClean="0"/>
              <a:t> </a:t>
            </a:r>
            <a:br>
              <a:rPr lang="en-GB" sz="3100" dirty="0" smtClean="0"/>
            </a:br>
            <a:r>
              <a:rPr lang="en-GB" sz="3100" dirty="0"/>
              <a:t> </a:t>
            </a:r>
            <a:r>
              <a:rPr lang="en-GB" sz="3100" dirty="0" smtClean="0"/>
              <a:t> your </a:t>
            </a:r>
            <a:r>
              <a:rPr lang="en-GB" sz="3100" dirty="0"/>
              <a:t>family</a:t>
            </a:r>
            <a:r>
              <a:rPr lang="en-GB" sz="3100" dirty="0" smtClean="0"/>
              <a:t>?</a:t>
            </a:r>
            <a:br>
              <a:rPr lang="en-GB" sz="3100" dirty="0" smtClean="0"/>
            </a:br>
            <a:r>
              <a:rPr lang="en-GB" sz="3100" dirty="0"/>
              <a:t/>
            </a:r>
            <a:br>
              <a:rPr lang="en-GB" sz="3100" dirty="0"/>
            </a:br>
            <a:r>
              <a:rPr lang="en-GB" sz="3100" dirty="0"/>
              <a:t>  What do you think your role is? </a:t>
            </a:r>
            <a:r>
              <a:rPr lang="en-GB" sz="3100" dirty="0" smtClean="0"/>
              <a:t/>
            </a:r>
            <a:br>
              <a:rPr lang="en-GB" sz="3100" dirty="0" smtClean="0"/>
            </a:br>
            <a:r>
              <a:rPr lang="en-GB" sz="3100" dirty="0"/>
              <a:t/>
            </a:r>
            <a:br>
              <a:rPr lang="en-GB" sz="3100" dirty="0"/>
            </a:br>
            <a:r>
              <a:rPr lang="en-GB" sz="3100" dirty="0" smtClean="0"/>
              <a:t>  What </a:t>
            </a:r>
            <a:r>
              <a:rPr lang="en-GB" sz="3100" dirty="0"/>
              <a:t>do you do to help your family to </a:t>
            </a:r>
            <a:r>
              <a:rPr lang="en-GB" sz="3100" dirty="0" smtClean="0"/>
              <a:t> </a:t>
            </a:r>
            <a:br>
              <a:rPr lang="en-GB" sz="3100" dirty="0" smtClean="0"/>
            </a:br>
            <a:r>
              <a:rPr lang="en-GB" sz="3100" dirty="0"/>
              <a:t> </a:t>
            </a:r>
            <a:r>
              <a:rPr lang="en-GB" sz="3100" dirty="0" smtClean="0"/>
              <a:t> be </a:t>
            </a:r>
            <a:r>
              <a:rPr lang="en-GB" sz="3100" dirty="0"/>
              <a:t>a caring, happy </a:t>
            </a:r>
            <a:r>
              <a:rPr lang="en-GB" sz="3100" dirty="0" smtClean="0"/>
              <a:t>place</a:t>
            </a:r>
            <a:r>
              <a:rPr lang="en-GB" sz="3100" dirty="0"/>
              <a:t>?</a:t>
            </a:r>
            <a:br>
              <a:rPr lang="en-GB" sz="3100" dirty="0"/>
            </a:br>
            <a:r>
              <a:rPr lang="en-GB" sz="3100" dirty="0"/>
              <a:t> 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3490" y="2183592"/>
            <a:ext cx="3503630" cy="260908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6581001"/>
            <a:ext cx="24569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Image: pixabay.com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3193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5250" cy="10668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6791" y="-55471"/>
            <a:ext cx="4529721" cy="1097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2821" y="5443605"/>
            <a:ext cx="1969179" cy="1414395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641156" y="2384057"/>
            <a:ext cx="7430495" cy="2387600"/>
          </a:xfrm>
        </p:spPr>
        <p:txBody>
          <a:bodyPr>
            <a:normAutofit/>
          </a:bodyPr>
          <a:lstStyle/>
          <a:p>
            <a:r>
              <a:rPr lang="en-GB" sz="2800" dirty="0"/>
              <a:t>Helping out is a habit. What one new habit could you start to help your family?</a:t>
            </a:r>
            <a:br>
              <a:rPr lang="en-GB" sz="2800" dirty="0"/>
            </a:br>
            <a:r>
              <a:rPr lang="en-GB" sz="2800" dirty="0"/>
              <a:t>  </a:t>
            </a:r>
            <a:br>
              <a:rPr lang="en-GB" sz="2800" dirty="0"/>
            </a:br>
            <a:endParaRPr lang="en-GB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10805" t="12786" r="19991" b="5950"/>
          <a:stretch/>
        </p:blipFill>
        <p:spPr>
          <a:xfrm>
            <a:off x="152800" y="4771657"/>
            <a:ext cx="1447138" cy="193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60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148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What do family members do for each other?</vt:lpstr>
      <vt:lpstr>What do human beings need (to survive)?   Create a class brainstorm.</vt:lpstr>
      <vt:lpstr>Maslow’s hierarchy of needs</vt:lpstr>
      <vt:lpstr>   What are the different jobs or roles in     your family?    What do you think your role is?     What do you do to help your family to     be a caring, happy place?    </vt:lpstr>
      <vt:lpstr>Helping out is a habit. What one new habit could you start to help your family?    </vt:lpstr>
    </vt:vector>
  </TitlesOfParts>
  <Company>UoB IT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 Hunter (School of Education)</dc:creator>
  <cp:lastModifiedBy>Rebecca Wycherley (Education)</cp:lastModifiedBy>
  <cp:revision>12</cp:revision>
  <dcterms:created xsi:type="dcterms:W3CDTF">2019-07-01T10:24:04Z</dcterms:created>
  <dcterms:modified xsi:type="dcterms:W3CDTF">2020-06-05T11:49:38Z</dcterms:modified>
</cp:coreProperties>
</file>