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6" r:id="rId5"/>
    <p:sldId id="271" r:id="rId6"/>
    <p:sldId id="272" r:id="rId7"/>
    <p:sldId id="273" r:id="rId8"/>
    <p:sldId id="274"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llins" userId="04b3c9a1a6d5a647" providerId="LiveId" clId="{6E8C9B9B-74CB-422A-B308-A2387821B4C7}"/>
    <pc:docChg chg="modSld">
      <pc:chgData name="matthew collins" userId="04b3c9a1a6d5a647" providerId="LiveId" clId="{6E8C9B9B-74CB-422A-B308-A2387821B4C7}" dt="2020-09-15T15:32:39.132" v="0" actId="20577"/>
      <pc:docMkLst>
        <pc:docMk/>
      </pc:docMkLst>
      <pc:sldChg chg="modSp mod">
        <pc:chgData name="matthew collins" userId="04b3c9a1a6d5a647" providerId="LiveId" clId="{6E8C9B9B-74CB-422A-B308-A2387821B4C7}" dt="2020-09-15T15:32:39.132" v="0" actId="20577"/>
        <pc:sldMkLst>
          <pc:docMk/>
          <pc:sldMk cId="4041098233" sldId="273"/>
        </pc:sldMkLst>
        <pc:spChg chg="mod">
          <ac:chgData name="matthew collins" userId="04b3c9a1a6d5a647" providerId="LiveId" clId="{6E8C9B9B-74CB-422A-B308-A2387821B4C7}" dt="2020-09-15T15:32:39.132" v="0" actId="20577"/>
          <ac:spMkLst>
            <pc:docMk/>
            <pc:sldMk cId="4041098233" sldId="273"/>
            <ac:spMk id="3" creationId="{BCC8830B-6E77-4CA7-ADC2-4D38212F04F8}"/>
          </ac:spMkLst>
        </pc:spChg>
      </pc:sldChg>
    </pc:docChg>
  </pc:docChgLst>
  <pc:docChgLst>
    <pc:chgData name="Ronnie Davidson" userId="df861cd5-8fd8-4d9d-ac6f-5ae74bda9d77" providerId="ADAL" clId="{DAC65E28-783E-4B2A-9523-40FF7F247FE7}"/>
    <pc:docChg chg="undo custSel addSld delSld modSld">
      <pc:chgData name="Ronnie Davidson" userId="df861cd5-8fd8-4d9d-ac6f-5ae74bda9d77" providerId="ADAL" clId="{DAC65E28-783E-4B2A-9523-40FF7F247FE7}" dt="2020-09-10T12:11:25.206" v="208" actId="313"/>
      <pc:docMkLst>
        <pc:docMk/>
      </pc:docMkLst>
      <pc:sldChg chg="del">
        <pc:chgData name="Ronnie Davidson" userId="df861cd5-8fd8-4d9d-ac6f-5ae74bda9d77" providerId="ADAL" clId="{DAC65E28-783E-4B2A-9523-40FF7F247FE7}" dt="2020-09-10T11:58:56.125" v="1" actId="47"/>
        <pc:sldMkLst>
          <pc:docMk/>
          <pc:sldMk cId="436129081" sldId="270"/>
        </pc:sldMkLst>
      </pc:sldChg>
      <pc:sldChg chg="delSp modSp mod setBg">
        <pc:chgData name="Ronnie Davidson" userId="df861cd5-8fd8-4d9d-ac6f-5ae74bda9d77" providerId="ADAL" clId="{DAC65E28-783E-4B2A-9523-40FF7F247FE7}" dt="2020-09-10T12:11:25.206" v="208" actId="313"/>
        <pc:sldMkLst>
          <pc:docMk/>
          <pc:sldMk cId="4031076181" sldId="271"/>
        </pc:sldMkLst>
        <pc:spChg chg="mod">
          <ac:chgData name="Ronnie Davidson" userId="df861cd5-8fd8-4d9d-ac6f-5ae74bda9d77" providerId="ADAL" clId="{DAC65E28-783E-4B2A-9523-40FF7F247FE7}" dt="2020-09-10T12:11:25.206" v="208" actId="313"/>
          <ac:spMkLst>
            <pc:docMk/>
            <pc:sldMk cId="4031076181" sldId="271"/>
            <ac:spMk id="4" creationId="{7C7A0041-F78E-4F23-8743-508635E2D0F3}"/>
          </ac:spMkLst>
        </pc:spChg>
        <pc:picChg chg="del">
          <ac:chgData name="Ronnie Davidson" userId="df861cd5-8fd8-4d9d-ac6f-5ae74bda9d77" providerId="ADAL" clId="{DAC65E28-783E-4B2A-9523-40FF7F247FE7}" dt="2020-09-10T11:59:31.666" v="7" actId="478"/>
          <ac:picMkLst>
            <pc:docMk/>
            <pc:sldMk cId="4031076181" sldId="271"/>
            <ac:picMk id="5" creationId="{9EA37B2D-9CE1-48D2-807D-52898D5C11EE}"/>
          </ac:picMkLst>
        </pc:picChg>
        <pc:picChg chg="del">
          <ac:chgData name="Ronnie Davidson" userId="df861cd5-8fd8-4d9d-ac6f-5ae74bda9d77" providerId="ADAL" clId="{DAC65E28-783E-4B2A-9523-40FF7F247FE7}" dt="2020-09-10T11:59:33.111" v="8" actId="478"/>
          <ac:picMkLst>
            <pc:docMk/>
            <pc:sldMk cId="4031076181" sldId="271"/>
            <ac:picMk id="8" creationId="{CA33C5F6-817A-4698-BC61-267DCB3D8DDA}"/>
          </ac:picMkLst>
        </pc:picChg>
        <pc:picChg chg="del">
          <ac:chgData name="Ronnie Davidson" userId="df861cd5-8fd8-4d9d-ac6f-5ae74bda9d77" providerId="ADAL" clId="{DAC65E28-783E-4B2A-9523-40FF7F247FE7}" dt="2020-09-10T11:59:34.790" v="9" actId="478"/>
          <ac:picMkLst>
            <pc:docMk/>
            <pc:sldMk cId="4031076181" sldId="271"/>
            <ac:picMk id="9" creationId="{25CED48E-5047-4C72-9F0C-0ADE02E899DB}"/>
          </ac:picMkLst>
        </pc:picChg>
        <pc:picChg chg="del">
          <ac:chgData name="Ronnie Davidson" userId="df861cd5-8fd8-4d9d-ac6f-5ae74bda9d77" providerId="ADAL" clId="{DAC65E28-783E-4B2A-9523-40FF7F247FE7}" dt="2020-09-10T11:59:36.420" v="10" actId="478"/>
          <ac:picMkLst>
            <pc:docMk/>
            <pc:sldMk cId="4031076181" sldId="271"/>
            <ac:picMk id="10" creationId="{1542A784-87CA-4D5D-BB21-BDAC45D0B8DF}"/>
          </ac:picMkLst>
        </pc:picChg>
      </pc:sldChg>
      <pc:sldChg chg="addSp delSp modSp mod setBg">
        <pc:chgData name="Ronnie Davidson" userId="df861cd5-8fd8-4d9d-ac6f-5ae74bda9d77" providerId="ADAL" clId="{DAC65E28-783E-4B2A-9523-40FF7F247FE7}" dt="2020-09-10T12:10:33.855" v="195" actId="20577"/>
        <pc:sldMkLst>
          <pc:docMk/>
          <pc:sldMk cId="1522621186" sldId="272"/>
        </pc:sldMkLst>
        <pc:spChg chg="mod">
          <ac:chgData name="Ronnie Davidson" userId="df861cd5-8fd8-4d9d-ac6f-5ae74bda9d77" providerId="ADAL" clId="{DAC65E28-783E-4B2A-9523-40FF7F247FE7}" dt="2020-09-10T12:10:33.855" v="195" actId="20577"/>
          <ac:spMkLst>
            <pc:docMk/>
            <pc:sldMk cId="1522621186" sldId="272"/>
            <ac:spMk id="3" creationId="{2364A99A-C36F-46D9-AEFE-0B4DF74A59C2}"/>
          </ac:spMkLst>
        </pc:spChg>
        <pc:spChg chg="mod">
          <ac:chgData name="Ronnie Davidson" userId="df861cd5-8fd8-4d9d-ac6f-5ae74bda9d77" providerId="ADAL" clId="{DAC65E28-783E-4B2A-9523-40FF7F247FE7}" dt="2020-09-10T12:08:24.300" v="164" actId="14100"/>
          <ac:spMkLst>
            <pc:docMk/>
            <pc:sldMk cId="1522621186" sldId="272"/>
            <ac:spMk id="4" creationId="{56633DCA-58F7-4899-86DB-BAD6A3486914}"/>
          </ac:spMkLst>
        </pc:spChg>
        <pc:spChg chg="mod">
          <ac:chgData name="Ronnie Davidson" userId="df861cd5-8fd8-4d9d-ac6f-5ae74bda9d77" providerId="ADAL" clId="{DAC65E28-783E-4B2A-9523-40FF7F247FE7}" dt="2020-09-10T12:08:28.556" v="165" actId="1076"/>
          <ac:spMkLst>
            <pc:docMk/>
            <pc:sldMk cId="1522621186" sldId="272"/>
            <ac:spMk id="9" creationId="{F7238EB3-8AD6-46F8-A159-13F2F8DACBBF}"/>
          </ac:spMkLst>
        </pc:spChg>
        <pc:spChg chg="mod">
          <ac:chgData name="Ronnie Davidson" userId="df861cd5-8fd8-4d9d-ac6f-5ae74bda9d77" providerId="ADAL" clId="{DAC65E28-783E-4B2A-9523-40FF7F247FE7}" dt="2020-09-10T12:08:33.059" v="166" actId="1076"/>
          <ac:spMkLst>
            <pc:docMk/>
            <pc:sldMk cId="1522621186" sldId="272"/>
            <ac:spMk id="10" creationId="{0A87A557-7A73-43F3-8662-45CA1E69F5F2}"/>
          </ac:spMkLst>
        </pc:spChg>
        <pc:picChg chg="add del">
          <ac:chgData name="Ronnie Davidson" userId="df861cd5-8fd8-4d9d-ac6f-5ae74bda9d77" providerId="ADAL" clId="{DAC65E28-783E-4B2A-9523-40FF7F247FE7}" dt="2020-09-10T12:02:16.402" v="24" actId="478"/>
          <ac:picMkLst>
            <pc:docMk/>
            <pc:sldMk cId="1522621186" sldId="272"/>
            <ac:picMk id="5" creationId="{AEDEA0B2-ED17-4BDA-BA8B-9C669C894D93}"/>
          </ac:picMkLst>
        </pc:picChg>
        <pc:picChg chg="del">
          <ac:chgData name="Ronnie Davidson" userId="df861cd5-8fd8-4d9d-ac6f-5ae74bda9d77" providerId="ADAL" clId="{DAC65E28-783E-4B2A-9523-40FF7F247FE7}" dt="2020-09-10T12:02:11.203" v="21" actId="478"/>
          <ac:picMkLst>
            <pc:docMk/>
            <pc:sldMk cId="1522621186" sldId="272"/>
            <ac:picMk id="6" creationId="{D285C78C-9F92-4E90-B14F-6DAEA53022C3}"/>
          </ac:picMkLst>
        </pc:picChg>
        <pc:picChg chg="del">
          <ac:chgData name="Ronnie Davidson" userId="df861cd5-8fd8-4d9d-ac6f-5ae74bda9d77" providerId="ADAL" clId="{DAC65E28-783E-4B2A-9523-40FF7F247FE7}" dt="2020-09-10T12:02:17.865" v="25" actId="478"/>
          <ac:picMkLst>
            <pc:docMk/>
            <pc:sldMk cId="1522621186" sldId="272"/>
            <ac:picMk id="7" creationId="{95A2793B-C91E-4D53-A347-113D7698EF63}"/>
          </ac:picMkLst>
        </pc:picChg>
        <pc:picChg chg="del">
          <ac:chgData name="Ronnie Davidson" userId="df861cd5-8fd8-4d9d-ac6f-5ae74bda9d77" providerId="ADAL" clId="{DAC65E28-783E-4B2A-9523-40FF7F247FE7}" dt="2020-09-10T12:02:18.354" v="26" actId="478"/>
          <ac:picMkLst>
            <pc:docMk/>
            <pc:sldMk cId="1522621186" sldId="272"/>
            <ac:picMk id="8" creationId="{E96106ED-BA29-4CF2-8322-8A661A294C78}"/>
          </ac:picMkLst>
        </pc:picChg>
      </pc:sldChg>
      <pc:sldChg chg="delSp modSp mod setBg">
        <pc:chgData name="Ronnie Davidson" userId="df861cd5-8fd8-4d9d-ac6f-5ae74bda9d77" providerId="ADAL" clId="{DAC65E28-783E-4B2A-9523-40FF7F247FE7}" dt="2020-09-10T12:08:42.478" v="167" actId="14100"/>
        <pc:sldMkLst>
          <pc:docMk/>
          <pc:sldMk cId="4041098233" sldId="273"/>
        </pc:sldMkLst>
        <pc:spChg chg="mod">
          <ac:chgData name="Ronnie Davidson" userId="df861cd5-8fd8-4d9d-ac6f-5ae74bda9d77" providerId="ADAL" clId="{DAC65E28-783E-4B2A-9523-40FF7F247FE7}" dt="2020-09-10T12:08:42.478" v="167" actId="14100"/>
          <ac:spMkLst>
            <pc:docMk/>
            <pc:sldMk cId="4041098233" sldId="273"/>
            <ac:spMk id="3" creationId="{BCC8830B-6E77-4CA7-ADC2-4D38212F04F8}"/>
          </ac:spMkLst>
        </pc:spChg>
        <pc:picChg chg="del">
          <ac:chgData name="Ronnie Davidson" userId="df861cd5-8fd8-4d9d-ac6f-5ae74bda9d77" providerId="ADAL" clId="{DAC65E28-783E-4B2A-9523-40FF7F247FE7}" dt="2020-09-10T12:05:14.663" v="118" actId="478"/>
          <ac:picMkLst>
            <pc:docMk/>
            <pc:sldMk cId="4041098233" sldId="273"/>
            <ac:picMk id="4" creationId="{4A6D6E70-0EA4-4A2E-8DB3-36407587DF87}"/>
          </ac:picMkLst>
        </pc:picChg>
        <pc:picChg chg="del">
          <ac:chgData name="Ronnie Davidson" userId="df861cd5-8fd8-4d9d-ac6f-5ae74bda9d77" providerId="ADAL" clId="{DAC65E28-783E-4B2A-9523-40FF7F247FE7}" dt="2020-09-10T12:05:13.914" v="117" actId="478"/>
          <ac:picMkLst>
            <pc:docMk/>
            <pc:sldMk cId="4041098233" sldId="273"/>
            <ac:picMk id="5" creationId="{184A0EB7-8DAD-4ADA-9148-26D132898B15}"/>
          </ac:picMkLst>
        </pc:picChg>
        <pc:picChg chg="del">
          <ac:chgData name="Ronnie Davidson" userId="df861cd5-8fd8-4d9d-ac6f-5ae74bda9d77" providerId="ADAL" clId="{DAC65E28-783E-4B2A-9523-40FF7F247FE7}" dt="2020-09-10T12:05:15.869" v="119" actId="478"/>
          <ac:picMkLst>
            <pc:docMk/>
            <pc:sldMk cId="4041098233" sldId="273"/>
            <ac:picMk id="6" creationId="{D91407B9-88A8-443D-AF8A-7308E943A894}"/>
          </ac:picMkLst>
        </pc:picChg>
        <pc:picChg chg="del">
          <ac:chgData name="Ronnie Davidson" userId="df861cd5-8fd8-4d9d-ac6f-5ae74bda9d77" providerId="ADAL" clId="{DAC65E28-783E-4B2A-9523-40FF7F247FE7}" dt="2020-09-10T12:05:17.436" v="120" actId="478"/>
          <ac:picMkLst>
            <pc:docMk/>
            <pc:sldMk cId="4041098233" sldId="273"/>
            <ac:picMk id="7" creationId="{78AEDC15-BF74-4E92-875C-B9808FD470C5}"/>
          </ac:picMkLst>
        </pc:picChg>
      </pc:sldChg>
      <pc:sldChg chg="delSp modSp mod setBg">
        <pc:chgData name="Ronnie Davidson" userId="df861cd5-8fd8-4d9d-ac6f-5ae74bda9d77" providerId="ADAL" clId="{DAC65E28-783E-4B2A-9523-40FF7F247FE7}" dt="2020-09-10T12:10:24.215" v="194" actId="20577"/>
        <pc:sldMkLst>
          <pc:docMk/>
          <pc:sldMk cId="4177518038" sldId="274"/>
        </pc:sldMkLst>
        <pc:spChg chg="mod">
          <ac:chgData name="Ronnie Davidson" userId="df861cd5-8fd8-4d9d-ac6f-5ae74bda9d77" providerId="ADAL" clId="{DAC65E28-783E-4B2A-9523-40FF7F247FE7}" dt="2020-09-10T12:10:24.215" v="194" actId="20577"/>
          <ac:spMkLst>
            <pc:docMk/>
            <pc:sldMk cId="4177518038" sldId="274"/>
            <ac:spMk id="2" creationId="{BCD07EFD-94A6-4A9C-8B03-EB0E3E99160F}"/>
          </ac:spMkLst>
        </pc:spChg>
        <pc:picChg chg="mod">
          <ac:chgData name="Ronnie Davidson" userId="df861cd5-8fd8-4d9d-ac6f-5ae74bda9d77" providerId="ADAL" clId="{DAC65E28-783E-4B2A-9523-40FF7F247FE7}" dt="2020-09-10T12:07:51.407" v="162" actId="1076"/>
          <ac:picMkLst>
            <pc:docMk/>
            <pc:sldMk cId="4177518038" sldId="274"/>
            <ac:picMk id="3" creationId="{E457AF77-2F4F-4F77-B956-C25DEEA7D175}"/>
          </ac:picMkLst>
        </pc:picChg>
        <pc:picChg chg="del">
          <ac:chgData name="Ronnie Davidson" userId="df861cd5-8fd8-4d9d-ac6f-5ae74bda9d77" providerId="ADAL" clId="{DAC65E28-783E-4B2A-9523-40FF7F247FE7}" dt="2020-09-10T12:06:29.126" v="134" actId="478"/>
          <ac:picMkLst>
            <pc:docMk/>
            <pc:sldMk cId="4177518038" sldId="274"/>
            <ac:picMk id="4" creationId="{8FF37723-01C2-48BE-AA44-DC5A22210013}"/>
          </ac:picMkLst>
        </pc:picChg>
        <pc:picChg chg="del">
          <ac:chgData name="Ronnie Davidson" userId="df861cd5-8fd8-4d9d-ac6f-5ae74bda9d77" providerId="ADAL" clId="{DAC65E28-783E-4B2A-9523-40FF7F247FE7}" dt="2020-09-10T12:06:27.274" v="132" actId="478"/>
          <ac:picMkLst>
            <pc:docMk/>
            <pc:sldMk cId="4177518038" sldId="274"/>
            <ac:picMk id="5" creationId="{D86425ED-F2CE-465E-A462-7E4C6CA0617E}"/>
          </ac:picMkLst>
        </pc:picChg>
        <pc:picChg chg="del">
          <ac:chgData name="Ronnie Davidson" userId="df861cd5-8fd8-4d9d-ac6f-5ae74bda9d77" providerId="ADAL" clId="{DAC65E28-783E-4B2A-9523-40FF7F247FE7}" dt="2020-09-10T12:06:28.732" v="133" actId="478"/>
          <ac:picMkLst>
            <pc:docMk/>
            <pc:sldMk cId="4177518038" sldId="274"/>
            <ac:picMk id="6" creationId="{7CFC515D-C242-4868-9470-60CA32D14BF8}"/>
          </ac:picMkLst>
        </pc:picChg>
        <pc:picChg chg="del">
          <ac:chgData name="Ronnie Davidson" userId="df861cd5-8fd8-4d9d-ac6f-5ae74bda9d77" providerId="ADAL" clId="{DAC65E28-783E-4B2A-9523-40FF7F247FE7}" dt="2020-09-10T12:06:30.720" v="135" actId="478"/>
          <ac:picMkLst>
            <pc:docMk/>
            <pc:sldMk cId="4177518038" sldId="274"/>
            <ac:picMk id="7" creationId="{34081274-9969-4088-AD05-63D425643EFB}"/>
          </ac:picMkLst>
        </pc:picChg>
      </pc:sldChg>
      <pc:sldChg chg="delSp modSp mod setBg">
        <pc:chgData name="Ronnie Davidson" userId="df861cd5-8fd8-4d9d-ac6f-5ae74bda9d77" providerId="ADAL" clId="{DAC65E28-783E-4B2A-9523-40FF7F247FE7}" dt="2020-09-10T12:10:13.701" v="192" actId="1076"/>
        <pc:sldMkLst>
          <pc:docMk/>
          <pc:sldMk cId="1476547490" sldId="275"/>
        </pc:sldMkLst>
        <pc:spChg chg="mod">
          <ac:chgData name="Ronnie Davidson" userId="df861cd5-8fd8-4d9d-ac6f-5ae74bda9d77" providerId="ADAL" clId="{DAC65E28-783E-4B2A-9523-40FF7F247FE7}" dt="2020-09-10T12:10:13.701" v="192" actId="1076"/>
          <ac:spMkLst>
            <pc:docMk/>
            <pc:sldMk cId="1476547490" sldId="275"/>
            <ac:spMk id="3" creationId="{A45AA21D-F9A9-4678-A54F-5A94F07CA40D}"/>
          </ac:spMkLst>
        </pc:spChg>
        <pc:picChg chg="del">
          <ac:chgData name="Ronnie Davidson" userId="df861cd5-8fd8-4d9d-ac6f-5ae74bda9d77" providerId="ADAL" clId="{DAC65E28-783E-4B2A-9523-40FF7F247FE7}" dt="2020-09-10T12:09:03.506" v="171" actId="478"/>
          <ac:picMkLst>
            <pc:docMk/>
            <pc:sldMk cId="1476547490" sldId="275"/>
            <ac:picMk id="4" creationId="{96DD6623-EFA0-4EF3-8D4A-0EAC9EFD3A5B}"/>
          </ac:picMkLst>
        </pc:picChg>
        <pc:picChg chg="del">
          <ac:chgData name="Ronnie Davidson" userId="df861cd5-8fd8-4d9d-ac6f-5ae74bda9d77" providerId="ADAL" clId="{DAC65E28-783E-4B2A-9523-40FF7F247FE7}" dt="2020-09-10T12:09:02.849" v="170" actId="478"/>
          <ac:picMkLst>
            <pc:docMk/>
            <pc:sldMk cId="1476547490" sldId="275"/>
            <ac:picMk id="5" creationId="{F2B94742-7C1F-41F9-AFB0-E99AB0A94826}"/>
          </ac:picMkLst>
        </pc:picChg>
        <pc:picChg chg="del">
          <ac:chgData name="Ronnie Davidson" userId="df861cd5-8fd8-4d9d-ac6f-5ae74bda9d77" providerId="ADAL" clId="{DAC65E28-783E-4B2A-9523-40FF7F247FE7}" dt="2020-09-10T12:09:04.889" v="172" actId="478"/>
          <ac:picMkLst>
            <pc:docMk/>
            <pc:sldMk cId="1476547490" sldId="275"/>
            <ac:picMk id="6" creationId="{C8B2E8B5-6194-4768-9ED4-949902D1BC2F}"/>
          </ac:picMkLst>
        </pc:picChg>
        <pc:picChg chg="del">
          <ac:chgData name="Ronnie Davidson" userId="df861cd5-8fd8-4d9d-ac6f-5ae74bda9d77" providerId="ADAL" clId="{DAC65E28-783E-4B2A-9523-40FF7F247FE7}" dt="2020-09-10T12:09:05.718" v="173" actId="478"/>
          <ac:picMkLst>
            <pc:docMk/>
            <pc:sldMk cId="1476547490" sldId="275"/>
            <ac:picMk id="7" creationId="{D5CBD148-77A2-421E-8EEF-5EF804398BB3}"/>
          </ac:picMkLst>
        </pc:picChg>
      </pc:sldChg>
      <pc:sldChg chg="delSp new mod setBg">
        <pc:chgData name="Ronnie Davidson" userId="df861cd5-8fd8-4d9d-ac6f-5ae74bda9d77" providerId="ADAL" clId="{DAC65E28-783E-4B2A-9523-40FF7F247FE7}" dt="2020-09-10T11:59:22.839" v="6"/>
        <pc:sldMkLst>
          <pc:docMk/>
          <pc:sldMk cId="3754351928" sldId="276"/>
        </pc:sldMkLst>
        <pc:spChg chg="del">
          <ac:chgData name="Ronnie Davidson" userId="df861cd5-8fd8-4d9d-ac6f-5ae74bda9d77" providerId="ADAL" clId="{DAC65E28-783E-4B2A-9523-40FF7F247FE7}" dt="2020-09-10T11:58:58.080" v="2" actId="478"/>
          <ac:spMkLst>
            <pc:docMk/>
            <pc:sldMk cId="3754351928" sldId="276"/>
            <ac:spMk id="2" creationId="{95C877C6-31BA-433E-9A44-C7EB9C000283}"/>
          </ac:spMkLst>
        </pc:spChg>
        <pc:spChg chg="del">
          <ac:chgData name="Ronnie Davidson" userId="df861cd5-8fd8-4d9d-ac6f-5ae74bda9d77" providerId="ADAL" clId="{DAC65E28-783E-4B2A-9523-40FF7F247FE7}" dt="2020-09-10T11:58:58.895" v="3" actId="478"/>
          <ac:spMkLst>
            <pc:docMk/>
            <pc:sldMk cId="3754351928" sldId="276"/>
            <ac:spMk id="3" creationId="{B5B0E0BD-AE79-4343-9BD0-A4D3B545F8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dependent.co.uk/author/antonia-molloy"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independent.co.uk/news/science/feeling-disgustedly-surprised-scientists-identify-21-facial-expressions-9227589.html"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mpathymuseum.com/a-mile-in-my-shoe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35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A0041-F78E-4F23-8743-508635E2D0F3}"/>
              </a:ext>
            </a:extLst>
          </p:cNvPr>
          <p:cNvSpPr txBox="1"/>
          <p:nvPr/>
        </p:nvSpPr>
        <p:spPr>
          <a:xfrm>
            <a:off x="1018772" y="398310"/>
            <a:ext cx="6469640" cy="5909310"/>
          </a:xfrm>
          <a:prstGeom prst="rect">
            <a:avLst/>
          </a:prstGeom>
          <a:noFill/>
        </p:spPr>
        <p:txBody>
          <a:bodyPr wrap="square" rtlCol="0">
            <a:spAutoFit/>
          </a:bodyPr>
          <a:lstStyle/>
          <a:p>
            <a:pPr algn="l" fontAlgn="base"/>
            <a:r>
              <a:rPr lang="en-GB" sz="1400" b="1" i="0" dirty="0">
                <a:solidFill>
                  <a:schemeClr val="bg1"/>
                </a:solidFill>
                <a:effectLst/>
                <a:latin typeface="Calibri (Body)"/>
              </a:rPr>
              <a:t>Feeling disgustedly surprised? Scientists identify 21 facial expressions  </a:t>
            </a:r>
          </a:p>
          <a:p>
            <a:pPr algn="l" fontAlgn="base"/>
            <a:r>
              <a:rPr lang="en-GB" sz="1400" b="1" i="0" strike="noStrike" dirty="0">
                <a:solidFill>
                  <a:schemeClr val="bg1"/>
                </a:solidFill>
                <a:effectLst/>
                <a:latin typeface="Calibri (Body)"/>
                <a:hlinkClick r:id="rId3" tooltip="Antonia Molloy">
                  <a:extLst>
                    <a:ext uri="{A12FA001-AC4F-418D-AE19-62706E023703}">
                      <ahyp:hlinkClr xmlns:ahyp="http://schemas.microsoft.com/office/drawing/2018/hyperlinkcolor" val="tx"/>
                    </a:ext>
                  </a:extLst>
                </a:hlinkClick>
              </a:rPr>
              <a:t>The Independent Newspaper, Antonia Molloy</a:t>
            </a:r>
            <a:r>
              <a:rPr lang="en-GB" sz="1400" b="1" i="0" strike="noStrike" dirty="0">
                <a:solidFill>
                  <a:schemeClr val="bg1"/>
                </a:solidFill>
                <a:effectLst/>
                <a:latin typeface="Calibri (Body)"/>
              </a:rPr>
              <a:t>, </a:t>
            </a:r>
            <a:r>
              <a:rPr lang="en-GB" sz="1400" b="1" i="0" dirty="0">
                <a:solidFill>
                  <a:schemeClr val="bg1"/>
                </a:solidFill>
                <a:effectLst/>
                <a:latin typeface="Calibri (Body)"/>
              </a:rPr>
              <a:t>Tuesday 1 April 2014</a:t>
            </a:r>
          </a:p>
          <a:p>
            <a:pPr algn="l" fontAlgn="base"/>
            <a:endParaRPr lang="en-GB" sz="1400" b="1" dirty="0">
              <a:solidFill>
                <a:schemeClr val="bg1"/>
              </a:solidFill>
              <a:latin typeface="Calibri (Body)"/>
            </a:endParaRPr>
          </a:p>
          <a:p>
            <a:pPr algn="l" fontAlgn="base"/>
            <a:r>
              <a:rPr lang="en-GB" sz="1400" b="1" i="0" dirty="0">
                <a:solidFill>
                  <a:schemeClr val="bg1"/>
                </a:solidFill>
                <a:effectLst/>
                <a:latin typeface="Calibri (Body)"/>
              </a:rPr>
              <a:t>If you ever have trouble reading someone’s mood it could be because you haven’t learned how to interpret the full range of human emotion. From happy to disgustedly surprised, scientists have identified 21 different facial expressions. The research, which was carried out using new computer software, more than triples the long-accepted figure of six emotional states.</a:t>
            </a:r>
          </a:p>
          <a:p>
            <a:pPr algn="l" fontAlgn="base"/>
            <a:endParaRPr lang="en-GB" sz="1400" b="1" i="0" dirty="0">
              <a:solidFill>
                <a:schemeClr val="bg1"/>
              </a:solidFill>
              <a:effectLst/>
              <a:latin typeface="Calibri (Body)"/>
            </a:endParaRPr>
          </a:p>
          <a:p>
            <a:pPr algn="l" fontAlgn="base"/>
            <a:r>
              <a:rPr lang="en-GB" sz="1400" b="1" i="0" dirty="0">
                <a:solidFill>
                  <a:schemeClr val="bg1"/>
                </a:solidFill>
                <a:effectLst/>
                <a:latin typeface="Calibri (Body)"/>
              </a:rPr>
              <a:t>Dr </a:t>
            </a:r>
            <a:r>
              <a:rPr lang="en-GB" sz="1400" b="1" i="0" dirty="0" err="1">
                <a:solidFill>
                  <a:schemeClr val="bg1"/>
                </a:solidFill>
                <a:effectLst/>
                <a:latin typeface="Calibri (Body)"/>
              </a:rPr>
              <a:t>Aleix</a:t>
            </a:r>
            <a:r>
              <a:rPr lang="en-GB" sz="1400" b="1" i="0" dirty="0">
                <a:solidFill>
                  <a:schemeClr val="bg1"/>
                </a:solidFill>
                <a:effectLst/>
                <a:latin typeface="Calibri (Body)"/>
              </a:rPr>
              <a:t> Martinez, from Ohio State University in the US, said: </a:t>
            </a:r>
            <a:r>
              <a:rPr lang="en-GB" sz="1400" b="1" i="1" dirty="0">
                <a:solidFill>
                  <a:schemeClr val="bg1"/>
                </a:solidFill>
                <a:effectLst/>
                <a:latin typeface="Calibri (Body)"/>
              </a:rPr>
              <a:t>‘We've gone beyond facial expressions for simple emotions like “happy” or “sad.” We found a strong consistency in how people move their facial muscles to express 21 categories of emotions</a:t>
            </a:r>
            <a:r>
              <a:rPr lang="en-GB" sz="1400" b="1" i="1" dirty="0">
                <a:solidFill>
                  <a:schemeClr val="bg1"/>
                </a:solidFill>
                <a:latin typeface="Calibri (Body)"/>
              </a:rPr>
              <a:t>’.</a:t>
            </a:r>
            <a:endParaRPr lang="en-GB" sz="1400" b="1" i="1" dirty="0">
              <a:solidFill>
                <a:schemeClr val="bg1"/>
              </a:solidFill>
              <a:effectLst/>
              <a:latin typeface="Calibri (Body)"/>
            </a:endParaRPr>
          </a:p>
          <a:p>
            <a:pPr algn="l" fontAlgn="base"/>
            <a:endParaRPr lang="en-GB" sz="1400" b="1" dirty="0">
              <a:solidFill>
                <a:schemeClr val="bg1"/>
              </a:solidFill>
              <a:latin typeface="Calibri (Body)"/>
            </a:endParaRPr>
          </a:p>
          <a:p>
            <a:pPr algn="l" fontAlgn="base"/>
            <a:r>
              <a:rPr lang="en-GB" sz="1400" b="1" i="0" dirty="0">
                <a:solidFill>
                  <a:schemeClr val="bg1"/>
                </a:solidFill>
                <a:effectLst/>
                <a:latin typeface="Calibri (Body)"/>
              </a:rPr>
              <a:t>Since ancient times, leading thinkers have tried to understand how and why our faces betray our feelings. Scientists such as Aristotle and Darwin have long promoted the idea that people’s faces express only a handful of basic emotions - happy, sad, fearful, angry, surprised and disgusted. But restricting emotions to just six categories is like painting only using primary colours, said Dr Martinez. The new study, published in the journal Proceedings of the National Academy of Sciences, has tripled the colour palette available to researchers.</a:t>
            </a:r>
          </a:p>
          <a:p>
            <a:pPr algn="l" fontAlgn="base"/>
            <a:endParaRPr lang="en-GB" sz="1400" b="1" i="0" dirty="0">
              <a:solidFill>
                <a:schemeClr val="bg1"/>
              </a:solidFill>
              <a:effectLst/>
              <a:latin typeface="Calibri (Body)"/>
            </a:endParaRPr>
          </a:p>
          <a:p>
            <a:pPr algn="l" fontAlgn="base"/>
            <a:r>
              <a:rPr lang="en-GB" sz="1400" b="1" i="0" dirty="0">
                <a:solidFill>
                  <a:schemeClr val="bg1"/>
                </a:solidFill>
                <a:effectLst/>
                <a:latin typeface="Calibri (Body)"/>
              </a:rPr>
              <a:t>Tagging prominent landmarks for facial muscles, such as the corners of the mouth or the outer edge of the eyebrow, enabled the scientists to match emotions to movement. Putting on a “happy” face was done the same way by almost everyone, with 99 per cent of study participants drawing up the cheeks and smiling. “Surprise” involved widening the eyes and opening the mouth 92 per cent of the time.</a:t>
            </a:r>
            <a:endParaRPr lang="en-GB" b="1" dirty="0">
              <a:solidFill>
                <a:schemeClr val="bg1"/>
              </a:solidFill>
              <a:latin typeface="Calibri (Body)"/>
            </a:endParaRPr>
          </a:p>
        </p:txBody>
      </p:sp>
      <p:pic>
        <p:nvPicPr>
          <p:cNvPr id="6" name="Picture 5" descr="A group of people posing for a photo&#10;&#10;Description automatically generated">
            <a:extLst>
              <a:ext uri="{FF2B5EF4-FFF2-40B4-BE49-F238E27FC236}">
                <a16:creationId xmlns:a16="http://schemas.microsoft.com/office/drawing/2014/main" id="{7FDD3A90-CD06-4BFE-B248-58F096B4D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409" y="1324514"/>
            <a:ext cx="3465537" cy="4145756"/>
          </a:xfrm>
          <a:prstGeom prst="rect">
            <a:avLst/>
          </a:prstGeom>
        </p:spPr>
      </p:pic>
      <p:sp>
        <p:nvSpPr>
          <p:cNvPr id="7" name="TextBox 6">
            <a:extLst>
              <a:ext uri="{FF2B5EF4-FFF2-40B4-BE49-F238E27FC236}">
                <a16:creationId xmlns:a16="http://schemas.microsoft.com/office/drawing/2014/main" id="{04EE1704-4BFF-4CC6-90F3-14DD90CBBA14}"/>
              </a:ext>
            </a:extLst>
          </p:cNvPr>
          <p:cNvSpPr txBox="1"/>
          <p:nvPr/>
        </p:nvSpPr>
        <p:spPr>
          <a:xfrm>
            <a:off x="7849112" y="5682001"/>
            <a:ext cx="2930647" cy="954107"/>
          </a:xfrm>
          <a:prstGeom prst="rect">
            <a:avLst/>
          </a:prstGeom>
          <a:noFill/>
        </p:spPr>
        <p:txBody>
          <a:bodyPr wrap="square" rtlCol="0">
            <a:spAutoFit/>
          </a:bodyPr>
          <a:lstStyle/>
          <a:p>
            <a:r>
              <a:rPr lang="en-GB" sz="1400" dirty="0">
                <a:hlinkClick r:id="rId5"/>
              </a:rPr>
              <a:t>https://www.independent.co.uk/news/science/feeling-disgustedly-surprised-scientists-identify-21-facial-expressions-9227589.html</a:t>
            </a:r>
            <a:endParaRPr lang="en-GB" sz="1400" dirty="0"/>
          </a:p>
        </p:txBody>
      </p:sp>
    </p:spTree>
    <p:extLst>
      <p:ext uri="{BB962C8B-B14F-4D97-AF65-F5344CB8AC3E}">
        <p14:creationId xmlns:p14="http://schemas.microsoft.com/office/powerpoint/2010/main" val="403107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64A99A-C36F-46D9-AEFE-0B4DF74A59C2}"/>
              </a:ext>
            </a:extLst>
          </p:cNvPr>
          <p:cNvSpPr txBox="1"/>
          <p:nvPr/>
        </p:nvSpPr>
        <p:spPr>
          <a:xfrm>
            <a:off x="1093509" y="1049228"/>
            <a:ext cx="9445657" cy="3323987"/>
          </a:xfrm>
          <a:prstGeom prst="rect">
            <a:avLst/>
          </a:prstGeom>
          <a:noFill/>
        </p:spPr>
        <p:txBody>
          <a:bodyPr wrap="square" rtlCol="0">
            <a:spAutoFit/>
          </a:bodyPr>
          <a:lstStyle/>
          <a:p>
            <a:r>
              <a:rPr lang="en-GB" sz="3200" b="1" dirty="0">
                <a:solidFill>
                  <a:schemeClr val="bg1"/>
                </a:solidFill>
              </a:rPr>
              <a:t>21 Emotions that your face can share…</a:t>
            </a:r>
          </a:p>
          <a:p>
            <a:endParaRPr lang="en-GB" sz="2000" b="1" dirty="0">
              <a:solidFill>
                <a:schemeClr val="bg1"/>
              </a:solidFill>
            </a:endParaRPr>
          </a:p>
          <a:p>
            <a:pPr marL="342900" indent="-342900" algn="l" fontAlgn="base">
              <a:buFont typeface="Arial" panose="020B0604020202020204" pitchFamily="34" charset="0"/>
              <a:buChar char="•"/>
            </a:pPr>
            <a:r>
              <a:rPr lang="en-GB" sz="2000" b="1" i="0" dirty="0">
                <a:solidFill>
                  <a:schemeClr val="bg1"/>
                </a:solidFill>
                <a:effectLst/>
              </a:rPr>
              <a:t>Happy</a:t>
            </a:r>
          </a:p>
          <a:p>
            <a:pPr marL="342900" indent="-342900" algn="l" fontAlgn="base">
              <a:buFont typeface="Arial" panose="020B0604020202020204" pitchFamily="34" charset="0"/>
              <a:buChar char="•"/>
            </a:pPr>
            <a:r>
              <a:rPr lang="en-GB" sz="2000" b="1" i="0" dirty="0">
                <a:solidFill>
                  <a:schemeClr val="bg1"/>
                </a:solidFill>
                <a:effectLst/>
              </a:rPr>
              <a:t>Sad</a:t>
            </a:r>
          </a:p>
          <a:p>
            <a:pPr marL="342900" indent="-342900" algn="l" fontAlgn="base">
              <a:buFont typeface="Arial" panose="020B0604020202020204" pitchFamily="34" charset="0"/>
              <a:buChar char="•"/>
            </a:pPr>
            <a:r>
              <a:rPr lang="en-GB" sz="2000" b="1" i="0" dirty="0">
                <a:solidFill>
                  <a:schemeClr val="bg1"/>
                </a:solidFill>
                <a:effectLst/>
              </a:rPr>
              <a:t>Fearful</a:t>
            </a:r>
          </a:p>
          <a:p>
            <a:pPr marL="342900" indent="-342900" algn="l" fontAlgn="base">
              <a:buFont typeface="Arial" panose="020B0604020202020204" pitchFamily="34" charset="0"/>
              <a:buChar char="•"/>
            </a:pPr>
            <a:r>
              <a:rPr lang="en-GB" sz="2000" b="1" i="0" dirty="0">
                <a:solidFill>
                  <a:schemeClr val="bg1"/>
                </a:solidFill>
                <a:effectLst/>
              </a:rPr>
              <a:t>Angry</a:t>
            </a:r>
          </a:p>
          <a:p>
            <a:pPr marL="342900" indent="-342900" algn="l" fontAlgn="base">
              <a:buFont typeface="Arial" panose="020B0604020202020204" pitchFamily="34" charset="0"/>
              <a:buChar char="•"/>
            </a:pPr>
            <a:r>
              <a:rPr lang="en-GB" sz="2000" b="1" i="0" dirty="0">
                <a:solidFill>
                  <a:schemeClr val="bg1"/>
                </a:solidFill>
                <a:effectLst/>
              </a:rPr>
              <a:t>Surprised</a:t>
            </a:r>
          </a:p>
          <a:p>
            <a:pPr marL="342900" indent="-342900" algn="l" fontAlgn="base">
              <a:buFont typeface="Arial" panose="020B0604020202020204" pitchFamily="34" charset="0"/>
              <a:buChar char="•"/>
            </a:pPr>
            <a:r>
              <a:rPr lang="en-GB" sz="2000" b="1" i="0" dirty="0">
                <a:solidFill>
                  <a:schemeClr val="bg1"/>
                </a:solidFill>
                <a:effectLst/>
              </a:rPr>
              <a:t>Disgusted</a:t>
            </a:r>
          </a:p>
          <a:p>
            <a:pPr marL="342900" indent="-342900" algn="l" fontAlgn="base">
              <a:buFont typeface="Arial" panose="020B0604020202020204" pitchFamily="34" charset="0"/>
              <a:buChar char="•"/>
            </a:pPr>
            <a:r>
              <a:rPr lang="en-GB" sz="2000" b="1" i="0" dirty="0">
                <a:solidFill>
                  <a:schemeClr val="bg1"/>
                </a:solidFill>
                <a:effectLst/>
              </a:rPr>
              <a:t>Happily Surprised</a:t>
            </a:r>
          </a:p>
          <a:p>
            <a:endParaRPr lang="en-GB" b="1" dirty="0">
              <a:solidFill>
                <a:schemeClr val="bg1"/>
              </a:solidFill>
            </a:endParaRPr>
          </a:p>
        </p:txBody>
      </p:sp>
      <p:sp>
        <p:nvSpPr>
          <p:cNvPr id="4" name="TextBox 3">
            <a:extLst>
              <a:ext uri="{FF2B5EF4-FFF2-40B4-BE49-F238E27FC236}">
                <a16:creationId xmlns:a16="http://schemas.microsoft.com/office/drawing/2014/main" id="{56633DCA-58F7-4899-86DB-BAD6A3486914}"/>
              </a:ext>
            </a:extLst>
          </p:cNvPr>
          <p:cNvSpPr txBox="1"/>
          <p:nvPr/>
        </p:nvSpPr>
        <p:spPr>
          <a:xfrm>
            <a:off x="1093509" y="4533600"/>
            <a:ext cx="8908327" cy="1631216"/>
          </a:xfrm>
          <a:prstGeom prst="rect">
            <a:avLst/>
          </a:prstGeom>
          <a:noFill/>
        </p:spPr>
        <p:txBody>
          <a:bodyPr wrap="square" rtlCol="0">
            <a:spAutoFit/>
          </a:bodyPr>
          <a:lstStyle/>
          <a:p>
            <a:r>
              <a:rPr lang="en-GB" sz="2000" b="1" dirty="0">
                <a:solidFill>
                  <a:schemeClr val="bg1"/>
                </a:solidFill>
              </a:rPr>
              <a:t>Can you think of situations that might trigger some of these emotions?</a:t>
            </a:r>
          </a:p>
          <a:p>
            <a:endParaRPr lang="en-GB" sz="2000" b="1" dirty="0">
              <a:solidFill>
                <a:schemeClr val="bg1"/>
              </a:solidFill>
            </a:endParaRPr>
          </a:p>
          <a:p>
            <a:r>
              <a:rPr lang="en-GB" sz="2000" b="1" dirty="0">
                <a:solidFill>
                  <a:schemeClr val="bg1"/>
                </a:solidFill>
              </a:rPr>
              <a:t>How might you be able to know if someone is feeling one of these emotions?</a:t>
            </a:r>
          </a:p>
          <a:p>
            <a:endParaRPr lang="en-GB" sz="2000" b="1" dirty="0">
              <a:solidFill>
                <a:schemeClr val="bg1"/>
              </a:solidFill>
            </a:endParaRPr>
          </a:p>
          <a:p>
            <a:r>
              <a:rPr lang="en-GB" sz="2000" b="1" dirty="0">
                <a:solidFill>
                  <a:schemeClr val="bg1"/>
                </a:solidFill>
              </a:rPr>
              <a:t>Why is taking time to see how other people feel important?</a:t>
            </a:r>
          </a:p>
        </p:txBody>
      </p:sp>
      <p:sp>
        <p:nvSpPr>
          <p:cNvPr id="9" name="TextBox 8">
            <a:extLst>
              <a:ext uri="{FF2B5EF4-FFF2-40B4-BE49-F238E27FC236}">
                <a16:creationId xmlns:a16="http://schemas.microsoft.com/office/drawing/2014/main" id="{F7238EB3-8AD6-46F8-A159-13F2F8DACBBF}"/>
              </a:ext>
            </a:extLst>
          </p:cNvPr>
          <p:cNvSpPr txBox="1"/>
          <p:nvPr/>
        </p:nvSpPr>
        <p:spPr>
          <a:xfrm>
            <a:off x="4452190" y="1917471"/>
            <a:ext cx="2728294" cy="3053760"/>
          </a:xfrm>
          <a:prstGeom prst="rect">
            <a:avLst/>
          </a:prstGeom>
          <a:noFill/>
        </p:spPr>
        <p:txBody>
          <a:bodyPr wrap="square" rtlCol="0">
            <a:spAutoFit/>
          </a:bodyPr>
          <a:lstStyle/>
          <a:p>
            <a:pPr marL="342900" indent="-342900" fontAlgn="base">
              <a:buFont typeface="Arial" panose="020B0604020202020204" pitchFamily="34" charset="0"/>
              <a:buChar char="•"/>
            </a:pPr>
            <a:r>
              <a:rPr lang="en-GB" sz="2000" b="1" dirty="0">
                <a:solidFill>
                  <a:schemeClr val="bg1"/>
                </a:solidFill>
              </a:rPr>
              <a:t>Happily Disgusted</a:t>
            </a:r>
          </a:p>
          <a:p>
            <a:pPr marL="342900" indent="-342900" fontAlgn="base">
              <a:buFont typeface="Arial" panose="020B0604020202020204" pitchFamily="34" charset="0"/>
              <a:buChar char="•"/>
            </a:pPr>
            <a:r>
              <a:rPr lang="en-GB" sz="2000" b="1" dirty="0">
                <a:solidFill>
                  <a:schemeClr val="bg1"/>
                </a:solidFill>
              </a:rPr>
              <a:t>Sadly Fearful</a:t>
            </a:r>
          </a:p>
          <a:p>
            <a:pPr marL="342900" indent="-342900" fontAlgn="base">
              <a:buFont typeface="Arial" panose="020B0604020202020204" pitchFamily="34" charset="0"/>
              <a:buChar char="•"/>
            </a:pPr>
            <a:r>
              <a:rPr lang="en-GB" sz="2000" b="1" dirty="0">
                <a:solidFill>
                  <a:schemeClr val="bg1"/>
                </a:solidFill>
              </a:rPr>
              <a:t>Sadly Angry</a:t>
            </a:r>
          </a:p>
          <a:p>
            <a:pPr marL="342900" indent="-342900" fontAlgn="base">
              <a:buFont typeface="Arial" panose="020B0604020202020204" pitchFamily="34" charset="0"/>
              <a:buChar char="•"/>
            </a:pPr>
            <a:r>
              <a:rPr lang="en-GB" sz="2000" b="1" dirty="0">
                <a:solidFill>
                  <a:schemeClr val="bg1"/>
                </a:solidFill>
              </a:rPr>
              <a:t>Sadly Surprised</a:t>
            </a:r>
          </a:p>
          <a:p>
            <a:pPr marL="342900" indent="-342900" fontAlgn="base">
              <a:buFont typeface="Arial" panose="020B0604020202020204" pitchFamily="34" charset="0"/>
              <a:buChar char="•"/>
            </a:pPr>
            <a:r>
              <a:rPr lang="en-GB" sz="2000" b="1" dirty="0">
                <a:solidFill>
                  <a:schemeClr val="bg1"/>
                </a:solidFill>
              </a:rPr>
              <a:t>Sadly Disgusted</a:t>
            </a:r>
          </a:p>
          <a:p>
            <a:pPr marL="342900" indent="-342900" fontAlgn="base">
              <a:buFont typeface="Arial" panose="020B0604020202020204" pitchFamily="34" charset="0"/>
              <a:buChar char="•"/>
            </a:pPr>
            <a:r>
              <a:rPr lang="en-GB" sz="2000" b="1" dirty="0">
                <a:solidFill>
                  <a:schemeClr val="bg1"/>
                </a:solidFill>
              </a:rPr>
              <a:t>Fearfully Angry</a:t>
            </a:r>
          </a:p>
          <a:p>
            <a:pPr marL="342900" indent="-342900" fontAlgn="base">
              <a:buFont typeface="Arial" panose="020B0604020202020204" pitchFamily="34" charset="0"/>
              <a:buChar char="•"/>
            </a:pPr>
            <a:r>
              <a:rPr lang="en-GB" sz="2000" b="1" dirty="0">
                <a:solidFill>
                  <a:schemeClr val="bg1"/>
                </a:solidFill>
              </a:rPr>
              <a:t>Fearfully Surprised</a:t>
            </a:r>
          </a:p>
          <a:p>
            <a:endParaRPr lang="en-GB" b="1" dirty="0">
              <a:solidFill>
                <a:schemeClr val="bg1"/>
              </a:solidFill>
            </a:endParaRPr>
          </a:p>
        </p:txBody>
      </p:sp>
      <p:sp>
        <p:nvSpPr>
          <p:cNvPr id="10" name="TextBox 9">
            <a:extLst>
              <a:ext uri="{FF2B5EF4-FFF2-40B4-BE49-F238E27FC236}">
                <a16:creationId xmlns:a16="http://schemas.microsoft.com/office/drawing/2014/main" id="{0A87A557-7A73-43F3-8662-45CA1E69F5F2}"/>
              </a:ext>
            </a:extLst>
          </p:cNvPr>
          <p:cNvSpPr txBox="1"/>
          <p:nvPr/>
        </p:nvSpPr>
        <p:spPr>
          <a:xfrm>
            <a:off x="7966547" y="1902120"/>
            <a:ext cx="2834640" cy="3053760"/>
          </a:xfrm>
          <a:prstGeom prst="rect">
            <a:avLst/>
          </a:prstGeom>
          <a:noFill/>
        </p:spPr>
        <p:txBody>
          <a:bodyPr wrap="square" rtlCol="0">
            <a:spAutoFit/>
          </a:bodyPr>
          <a:lstStyle/>
          <a:p>
            <a:pPr marL="342900" indent="-342900" fontAlgn="base">
              <a:buFont typeface="Arial" panose="020B0604020202020204" pitchFamily="34" charset="0"/>
              <a:buChar char="•"/>
            </a:pPr>
            <a:r>
              <a:rPr lang="en-GB" sz="2000" b="1" dirty="0">
                <a:solidFill>
                  <a:schemeClr val="bg1"/>
                </a:solidFill>
              </a:rPr>
              <a:t>Fearfully Disgusted</a:t>
            </a:r>
          </a:p>
          <a:p>
            <a:pPr marL="342900" indent="-342900" fontAlgn="base">
              <a:buFont typeface="Arial" panose="020B0604020202020204" pitchFamily="34" charset="0"/>
              <a:buChar char="•"/>
            </a:pPr>
            <a:r>
              <a:rPr lang="en-GB" sz="2000" b="1" dirty="0">
                <a:solidFill>
                  <a:schemeClr val="bg1"/>
                </a:solidFill>
              </a:rPr>
              <a:t>Angrily Surprised</a:t>
            </a:r>
          </a:p>
          <a:p>
            <a:pPr marL="342900" indent="-342900" fontAlgn="base">
              <a:buFont typeface="Arial" panose="020B0604020202020204" pitchFamily="34" charset="0"/>
              <a:buChar char="•"/>
            </a:pPr>
            <a:r>
              <a:rPr lang="en-GB" sz="2000" b="1" dirty="0">
                <a:solidFill>
                  <a:schemeClr val="bg1"/>
                </a:solidFill>
              </a:rPr>
              <a:t>Angrily Disgusted</a:t>
            </a:r>
          </a:p>
          <a:p>
            <a:pPr marL="342900" indent="-342900" fontAlgn="base">
              <a:buFont typeface="Arial" panose="020B0604020202020204" pitchFamily="34" charset="0"/>
              <a:buChar char="•"/>
            </a:pPr>
            <a:r>
              <a:rPr lang="en-GB" sz="2000" b="1" dirty="0">
                <a:solidFill>
                  <a:schemeClr val="bg1"/>
                </a:solidFill>
              </a:rPr>
              <a:t>Disgustedly Surprised</a:t>
            </a:r>
          </a:p>
          <a:p>
            <a:pPr marL="342900" indent="-342900" fontAlgn="base">
              <a:buFont typeface="Arial" panose="020B0604020202020204" pitchFamily="34" charset="0"/>
              <a:buChar char="•"/>
            </a:pPr>
            <a:r>
              <a:rPr lang="en-GB" sz="2000" b="1" dirty="0">
                <a:solidFill>
                  <a:schemeClr val="bg1"/>
                </a:solidFill>
              </a:rPr>
              <a:t>Appalled</a:t>
            </a:r>
          </a:p>
          <a:p>
            <a:pPr marL="342900" indent="-342900" fontAlgn="base">
              <a:buFont typeface="Arial" panose="020B0604020202020204" pitchFamily="34" charset="0"/>
              <a:buChar char="•"/>
            </a:pPr>
            <a:r>
              <a:rPr lang="en-GB" sz="2000" b="1" dirty="0">
                <a:solidFill>
                  <a:schemeClr val="bg1"/>
                </a:solidFill>
              </a:rPr>
              <a:t>Hatred</a:t>
            </a:r>
          </a:p>
          <a:p>
            <a:pPr marL="342900" indent="-342900" fontAlgn="base">
              <a:buFont typeface="Arial" panose="020B0604020202020204" pitchFamily="34" charset="0"/>
              <a:buChar char="•"/>
            </a:pPr>
            <a:r>
              <a:rPr lang="en-GB" sz="2000" b="1" dirty="0">
                <a:solidFill>
                  <a:schemeClr val="bg1"/>
                </a:solidFill>
              </a:rPr>
              <a:t>Awed</a:t>
            </a:r>
          </a:p>
          <a:p>
            <a:endParaRPr lang="en-GB" b="1" dirty="0">
              <a:solidFill>
                <a:schemeClr val="bg1"/>
              </a:solidFill>
            </a:endParaRPr>
          </a:p>
        </p:txBody>
      </p:sp>
    </p:spTree>
    <p:extLst>
      <p:ext uri="{BB962C8B-B14F-4D97-AF65-F5344CB8AC3E}">
        <p14:creationId xmlns:p14="http://schemas.microsoft.com/office/powerpoint/2010/main" val="152262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8830B-6E77-4CA7-ADC2-4D38212F04F8}"/>
              </a:ext>
            </a:extLst>
          </p:cNvPr>
          <p:cNvSpPr txBox="1"/>
          <p:nvPr/>
        </p:nvSpPr>
        <p:spPr>
          <a:xfrm>
            <a:off x="989814" y="1705451"/>
            <a:ext cx="10161754" cy="3447098"/>
          </a:xfrm>
          <a:prstGeom prst="rect">
            <a:avLst/>
          </a:prstGeom>
          <a:noFill/>
        </p:spPr>
        <p:txBody>
          <a:bodyPr wrap="square" rtlCol="0">
            <a:spAutoFit/>
          </a:bodyPr>
          <a:lstStyle/>
          <a:p>
            <a:r>
              <a:rPr lang="en-GB" sz="3200" b="1" dirty="0">
                <a:solidFill>
                  <a:schemeClr val="bg1"/>
                </a:solidFill>
              </a:rPr>
              <a:t>Naming Emotions</a:t>
            </a:r>
          </a:p>
          <a:p>
            <a:endParaRPr lang="en-GB" sz="2800" b="1" dirty="0">
              <a:solidFill>
                <a:schemeClr val="bg1"/>
              </a:solidFill>
            </a:endParaRPr>
          </a:p>
          <a:p>
            <a:r>
              <a:rPr lang="en-GB" sz="2000" b="1" dirty="0">
                <a:solidFill>
                  <a:schemeClr val="bg1"/>
                </a:solidFill>
              </a:rPr>
              <a:t>Spend a couple of minutes discussing different emotions that people may have been feeling over the last few months. </a:t>
            </a:r>
          </a:p>
          <a:p>
            <a:endParaRPr lang="en-GB" sz="2000" b="1" dirty="0">
              <a:solidFill>
                <a:schemeClr val="bg1"/>
              </a:solidFill>
            </a:endParaRPr>
          </a:p>
          <a:p>
            <a:r>
              <a:rPr lang="en-GB" sz="2000" b="1" dirty="0">
                <a:solidFill>
                  <a:schemeClr val="bg1"/>
                </a:solidFill>
              </a:rPr>
              <a:t>Now think about some of the feelings people may be having coming back to school.</a:t>
            </a:r>
          </a:p>
          <a:p>
            <a:endParaRPr lang="en-GB" sz="2000" b="1" dirty="0">
              <a:solidFill>
                <a:schemeClr val="bg1"/>
              </a:solidFill>
            </a:endParaRPr>
          </a:p>
          <a:p>
            <a:r>
              <a:rPr lang="en-GB" sz="2000" b="1" dirty="0">
                <a:solidFill>
                  <a:schemeClr val="bg1"/>
                </a:solidFill>
              </a:rPr>
              <a:t>Being able to recognise how we are feeling and how others are feeling takes practice and can require courage, honesty and reflection. </a:t>
            </a:r>
          </a:p>
          <a:p>
            <a:endParaRPr lang="en-GB" b="1" dirty="0">
              <a:solidFill>
                <a:schemeClr val="bg1"/>
              </a:solidFill>
            </a:endParaRPr>
          </a:p>
        </p:txBody>
      </p:sp>
    </p:spTree>
    <p:extLst>
      <p:ext uri="{BB962C8B-B14F-4D97-AF65-F5344CB8AC3E}">
        <p14:creationId xmlns:p14="http://schemas.microsoft.com/office/powerpoint/2010/main" val="404109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07EFD-94A6-4A9C-8B03-EB0E3E99160F}"/>
              </a:ext>
            </a:extLst>
          </p:cNvPr>
          <p:cNvSpPr txBox="1"/>
          <p:nvPr/>
        </p:nvSpPr>
        <p:spPr>
          <a:xfrm>
            <a:off x="1018094" y="1110737"/>
            <a:ext cx="8223685" cy="5847755"/>
          </a:xfrm>
          <a:prstGeom prst="rect">
            <a:avLst/>
          </a:prstGeom>
          <a:noFill/>
        </p:spPr>
        <p:txBody>
          <a:bodyPr wrap="square" rtlCol="0">
            <a:spAutoFit/>
          </a:bodyPr>
          <a:lstStyle/>
          <a:p>
            <a:r>
              <a:rPr lang="en-GB" sz="3200" b="1" dirty="0">
                <a:solidFill>
                  <a:schemeClr val="bg1"/>
                </a:solidFill>
              </a:rPr>
              <a:t>The Virtue of Empathy</a:t>
            </a:r>
          </a:p>
          <a:p>
            <a:endParaRPr lang="en-GB" b="1" dirty="0">
              <a:solidFill>
                <a:schemeClr val="bg1"/>
              </a:solidFill>
            </a:endParaRPr>
          </a:p>
          <a:p>
            <a:r>
              <a:rPr lang="en-GB" b="1" dirty="0">
                <a:solidFill>
                  <a:schemeClr val="bg1"/>
                </a:solidFill>
              </a:rPr>
              <a:t>Understanding how other people feel is called empathy. It’s a virtue you can practice and get better at. It’s about learning what it feels like to walk in other people’s shoes. </a:t>
            </a:r>
          </a:p>
          <a:p>
            <a:endParaRPr lang="en-GB" b="1" dirty="0">
              <a:solidFill>
                <a:schemeClr val="bg1"/>
              </a:solidFill>
            </a:endParaRPr>
          </a:p>
          <a:p>
            <a:r>
              <a:rPr lang="en-GB" b="1" dirty="0">
                <a:solidFill>
                  <a:schemeClr val="bg1"/>
                </a:solidFill>
              </a:rPr>
              <a:t>A charity called ‘The Empathy Museum’ actually allows you to borrow someone’s shoes and walk in them whilst you listen to a podcast of their life – you can read a bit more about it </a:t>
            </a:r>
            <a:r>
              <a:rPr lang="en-GB" b="1" dirty="0">
                <a:solidFill>
                  <a:schemeClr val="bg1"/>
                </a:solidFill>
                <a:hlinkClick r:id="rId3">
                  <a:extLst>
                    <a:ext uri="{A12FA001-AC4F-418D-AE19-62706E023703}">
                      <ahyp:hlinkClr xmlns:ahyp="http://schemas.microsoft.com/office/drawing/2018/hyperlinkcolor" val="tx"/>
                    </a:ext>
                  </a:extLst>
                </a:hlinkClick>
              </a:rPr>
              <a:t>here</a:t>
            </a:r>
            <a:r>
              <a:rPr lang="en-GB" b="1" dirty="0">
                <a:solidFill>
                  <a:schemeClr val="bg1"/>
                </a:solidFill>
              </a:rPr>
              <a:t> – but you don’t have to go that far!</a:t>
            </a:r>
          </a:p>
          <a:p>
            <a:endParaRPr lang="en-GB" b="1" dirty="0">
              <a:solidFill>
                <a:schemeClr val="bg1"/>
              </a:solidFill>
            </a:endParaRPr>
          </a:p>
          <a:p>
            <a:r>
              <a:rPr lang="en-GB" b="1" dirty="0">
                <a:solidFill>
                  <a:schemeClr val="bg1"/>
                </a:solidFill>
              </a:rPr>
              <a:t>Research has shown that reading or listening to audio books, watching TV and just really listening to your friends’ and family’s stories can develop your capacity to show empathy.</a:t>
            </a:r>
          </a:p>
          <a:p>
            <a:endParaRPr lang="en-GB" b="1" dirty="0">
              <a:solidFill>
                <a:schemeClr val="bg1"/>
              </a:solidFill>
            </a:endParaRPr>
          </a:p>
          <a:p>
            <a:r>
              <a:rPr lang="en-GB" b="1" dirty="0">
                <a:solidFill>
                  <a:schemeClr val="bg1"/>
                </a:solidFill>
              </a:rPr>
              <a:t>Why is empathy important? </a:t>
            </a:r>
          </a:p>
          <a:p>
            <a:r>
              <a:rPr lang="en-GB" b="1" i="1" dirty="0">
                <a:solidFill>
                  <a:schemeClr val="bg1"/>
                </a:solidFill>
              </a:rPr>
              <a:t>‘E</a:t>
            </a:r>
            <a:r>
              <a:rPr lang="en-GB" b="1" i="1" dirty="0">
                <a:solidFill>
                  <a:schemeClr val="bg1"/>
                </a:solidFill>
                <a:effectLst/>
              </a:rPr>
              <a:t>mpathy is a glue that enables families, communities and countries to function in a civil and civilised manner. If you can see things from someone else’s point of view, then you can go on to act compassionately towards them’. - </a:t>
            </a:r>
            <a:r>
              <a:rPr lang="en-GB" b="1" i="1" dirty="0">
                <a:solidFill>
                  <a:schemeClr val="bg1"/>
                </a:solidFill>
              </a:rPr>
              <a:t>Peter </a:t>
            </a:r>
            <a:r>
              <a:rPr lang="en-GB" b="1" i="1" dirty="0" err="1">
                <a:solidFill>
                  <a:schemeClr val="bg1"/>
                </a:solidFill>
              </a:rPr>
              <a:t>Bazalgette</a:t>
            </a:r>
            <a:endParaRPr lang="en-GB" b="1" i="1" dirty="0">
              <a:solidFill>
                <a:schemeClr val="bg1"/>
              </a:solidFill>
            </a:endParaRPr>
          </a:p>
          <a:p>
            <a:endParaRPr lang="en-GB" b="1" dirty="0">
              <a:solidFill>
                <a:schemeClr val="bg1"/>
              </a:solidFill>
            </a:endParaRPr>
          </a:p>
          <a:p>
            <a:endParaRPr lang="en-GB" b="1" dirty="0">
              <a:solidFill>
                <a:schemeClr val="bg1"/>
              </a:solidFill>
            </a:endParaRPr>
          </a:p>
        </p:txBody>
      </p:sp>
      <p:pic>
        <p:nvPicPr>
          <p:cNvPr id="3" name="Picture 2">
            <a:extLst>
              <a:ext uri="{FF2B5EF4-FFF2-40B4-BE49-F238E27FC236}">
                <a16:creationId xmlns:a16="http://schemas.microsoft.com/office/drawing/2014/main" id="{E457AF77-2F4F-4F77-B956-C25DEEA7D175}"/>
              </a:ext>
            </a:extLst>
          </p:cNvPr>
          <p:cNvPicPr>
            <a:picLocks noChangeAspect="1"/>
          </p:cNvPicPr>
          <p:nvPr/>
        </p:nvPicPr>
        <p:blipFill>
          <a:blip r:embed="rId4"/>
          <a:stretch>
            <a:fillRect/>
          </a:stretch>
        </p:blipFill>
        <p:spPr>
          <a:xfrm>
            <a:off x="9339139" y="1975806"/>
            <a:ext cx="2629603" cy="2035467"/>
          </a:xfrm>
          <a:prstGeom prst="rect">
            <a:avLst/>
          </a:prstGeom>
        </p:spPr>
      </p:pic>
    </p:spTree>
    <p:extLst>
      <p:ext uri="{BB962C8B-B14F-4D97-AF65-F5344CB8AC3E}">
        <p14:creationId xmlns:p14="http://schemas.microsoft.com/office/powerpoint/2010/main" val="417751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AA21D-F9A9-4678-A54F-5A94F07CA40D}"/>
              </a:ext>
            </a:extLst>
          </p:cNvPr>
          <p:cNvSpPr txBox="1"/>
          <p:nvPr/>
        </p:nvSpPr>
        <p:spPr>
          <a:xfrm>
            <a:off x="950325" y="1597729"/>
            <a:ext cx="10291349" cy="3662541"/>
          </a:xfrm>
          <a:prstGeom prst="rect">
            <a:avLst/>
          </a:prstGeom>
          <a:noFill/>
        </p:spPr>
        <p:txBody>
          <a:bodyPr wrap="square">
            <a:spAutoFit/>
          </a:bodyPr>
          <a:lstStyle/>
          <a:p>
            <a:pPr algn="l"/>
            <a:r>
              <a:rPr lang="en-GB" sz="2800" b="1" i="1" dirty="0">
                <a:solidFill>
                  <a:schemeClr val="bg1"/>
                </a:solidFill>
                <a:effectLst/>
              </a:rPr>
              <a:t>‘The biggest deficit that we have in our society and in the world right now is an empathy deficit. We are in great need of people being able to stand in somebody else’s shoes and see the world through their eyes.’ — </a:t>
            </a:r>
            <a:r>
              <a:rPr lang="en-GB" sz="2800" b="1" i="1" dirty="0">
                <a:solidFill>
                  <a:schemeClr val="bg1"/>
                </a:solidFill>
              </a:rPr>
              <a:t>Barack Obama</a:t>
            </a:r>
            <a:endParaRPr lang="en-GB" sz="2800" b="1" i="1" dirty="0">
              <a:solidFill>
                <a:schemeClr val="bg1"/>
              </a:solidFill>
              <a:effectLst/>
            </a:endParaRPr>
          </a:p>
          <a:p>
            <a:pPr algn="l"/>
            <a:endParaRPr lang="en-GB" sz="2000" b="1" dirty="0">
              <a:solidFill>
                <a:schemeClr val="bg1"/>
              </a:solidFill>
            </a:endParaRPr>
          </a:p>
          <a:p>
            <a:pPr algn="l"/>
            <a:endParaRPr lang="en-GB" sz="2000" b="1" dirty="0">
              <a:solidFill>
                <a:schemeClr val="bg1"/>
              </a:solidFill>
            </a:endParaRPr>
          </a:p>
          <a:p>
            <a:pPr algn="l"/>
            <a:r>
              <a:rPr lang="en-GB" sz="2000" b="1" dirty="0">
                <a:solidFill>
                  <a:schemeClr val="bg1"/>
                </a:solidFill>
              </a:rPr>
              <a:t>Do you agree with Barack Obama?</a:t>
            </a:r>
          </a:p>
          <a:p>
            <a:pPr algn="l"/>
            <a:r>
              <a:rPr lang="en-GB" sz="2000" b="1" dirty="0">
                <a:solidFill>
                  <a:schemeClr val="bg1"/>
                </a:solidFill>
              </a:rPr>
              <a:t>Do you think we have shown more or less empathy as a society over the last few months?</a:t>
            </a:r>
          </a:p>
          <a:p>
            <a:pPr algn="l"/>
            <a:r>
              <a:rPr lang="en-GB" sz="2000" b="1" dirty="0">
                <a:solidFill>
                  <a:schemeClr val="bg1"/>
                </a:solidFill>
              </a:rPr>
              <a:t>What would happen if we all practised the virtue of empathy a little more?  </a:t>
            </a:r>
          </a:p>
          <a:p>
            <a:pPr algn="l"/>
            <a:endParaRPr lang="en-GB" sz="2000" b="1" i="0" dirty="0">
              <a:solidFill>
                <a:schemeClr val="bg1"/>
              </a:solidFill>
              <a:effectLst/>
            </a:endParaRPr>
          </a:p>
        </p:txBody>
      </p:sp>
    </p:spTree>
    <p:extLst>
      <p:ext uri="{BB962C8B-B14F-4D97-AF65-F5344CB8AC3E}">
        <p14:creationId xmlns:p14="http://schemas.microsoft.com/office/powerpoint/2010/main" val="1476547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D6F201-53ED-49ED-B3E4-D21B04535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B98C0D-E86C-4801-B9C4-FB90513EBFAA}">
  <ds:schemaRefs>
    <ds:schemaRef ds:uri="http://schemas.microsoft.com/sharepoint/v3/contenttype/forms"/>
  </ds:schemaRefs>
</ds:datastoreItem>
</file>

<file path=customXml/itemProps3.xml><?xml version="1.0" encoding="utf-8"?>
<ds:datastoreItem xmlns:ds="http://schemas.openxmlformats.org/officeDocument/2006/customXml" ds:itemID="{AF352E2F-F128-4594-8D50-EE10BDA59E74}">
  <ds:schemaRefs>
    <ds:schemaRef ds:uri="41df9705-07a4-471f-a49f-1fd7c930b074"/>
    <ds:schemaRef ds:uri="http://purl.org/dc/terms/"/>
    <ds:schemaRef ds:uri="http://schemas.openxmlformats.org/package/2006/metadata/core-properties"/>
    <ds:schemaRef ds:uri="http://purl.org/dc/dcmitype/"/>
    <ds:schemaRef ds:uri="http://schemas.microsoft.com/office/infopath/2007/PartnerControls"/>
    <ds:schemaRef ds:uri="1cedb967-c79b-47f5-9e4e-706cd575ed3f"/>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308</TotalTime>
  <Words>727</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(Body)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matthew collins</cp:lastModifiedBy>
  <cp:revision>74</cp:revision>
  <dcterms:created xsi:type="dcterms:W3CDTF">2019-06-06T13:36:27Z</dcterms:created>
  <dcterms:modified xsi:type="dcterms:W3CDTF">2020-09-15T15:33:10Z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