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8" r:id="rId5"/>
    <p:sldId id="259" r:id="rId6"/>
    <p:sldId id="260" r:id="rId7"/>
    <p:sldId id="261"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3719E-32AE-4C9B-8462-0B803AD5A02A}" v="28" dt="2020-09-10T18:24:31.533"/>
    <p1510:client id="{C69B47C5-72BE-4743-AF95-24F67EE923B5}" v="4" dt="2020-09-10T18:40:26.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481"/>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F68CF-83BE-1E4E-8331-6275C8AD6986}"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56C2B-BBEA-674B-ADC4-BAB76366A505}" type="slidenum">
              <a:rPr lang="en-US" smtClean="0"/>
              <a:t>‹#›</a:t>
            </a:fld>
            <a:endParaRPr lang="en-US"/>
          </a:p>
        </p:txBody>
      </p:sp>
    </p:spTree>
    <p:extLst>
      <p:ext uri="{BB962C8B-B14F-4D97-AF65-F5344CB8AC3E}">
        <p14:creationId xmlns:p14="http://schemas.microsoft.com/office/powerpoint/2010/main" val="73585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69297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61206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29325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0118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77886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737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B8DAA9-01E6-3E44-B29A-66C86F28C489}"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18097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8DAA9-01E6-3E44-B29A-66C86F28C489}"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5550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8DAA9-01E6-3E44-B29A-66C86F28C489}"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4436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84374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02675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8DAA9-01E6-3E44-B29A-66C86F28C489}"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4B24-E916-AA4E-A4CA-E255902E0B81}" type="slidenum">
              <a:rPr lang="en-US" smtClean="0"/>
              <a:t>‹#›</a:t>
            </a:fld>
            <a:endParaRPr lang="en-US"/>
          </a:p>
        </p:txBody>
      </p:sp>
    </p:spTree>
    <p:extLst>
      <p:ext uri="{BB962C8B-B14F-4D97-AF65-F5344CB8AC3E}">
        <p14:creationId xmlns:p14="http://schemas.microsoft.com/office/powerpoint/2010/main" val="18837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7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4055164" y="1376889"/>
            <a:ext cx="3697357" cy="1974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Gratitude</a:t>
            </a:r>
            <a:endParaRPr lang="en-US" dirty="0"/>
          </a:p>
        </p:txBody>
      </p:sp>
      <p:sp>
        <p:nvSpPr>
          <p:cNvPr id="10" name="TextBox 9"/>
          <p:cNvSpPr txBox="1"/>
          <p:nvPr/>
        </p:nvSpPr>
        <p:spPr>
          <a:xfrm>
            <a:off x="656050" y="3721790"/>
            <a:ext cx="10495583" cy="1384995"/>
          </a:xfrm>
          <a:prstGeom prst="rect">
            <a:avLst/>
          </a:prstGeom>
          <a:noFill/>
        </p:spPr>
        <p:txBody>
          <a:bodyPr wrap="square" rtlCol="0">
            <a:spAutoFit/>
          </a:bodyPr>
          <a:lstStyle/>
          <a:p>
            <a:pPr algn="ctr"/>
            <a:r>
              <a:rPr lang="en-US" sz="2800" b="1" dirty="0">
                <a:solidFill>
                  <a:schemeClr val="bg1"/>
                </a:solidFill>
              </a:rPr>
              <a:t>Think about people who have helped you when you were upset or worried. Try to think of at least four people. Reflect on and write down what qualities and characteristics are common in these people.</a:t>
            </a:r>
          </a:p>
        </p:txBody>
      </p:sp>
    </p:spTree>
    <p:extLst>
      <p:ext uri="{BB962C8B-B14F-4D97-AF65-F5344CB8AC3E}">
        <p14:creationId xmlns:p14="http://schemas.microsoft.com/office/powerpoint/2010/main" val="5618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7475" y="1443841"/>
            <a:ext cx="10411952" cy="3970318"/>
          </a:xfrm>
          <a:prstGeom prst="rect">
            <a:avLst/>
          </a:prstGeom>
          <a:noFill/>
        </p:spPr>
        <p:txBody>
          <a:bodyPr wrap="square" rtlCol="0">
            <a:spAutoFit/>
          </a:bodyPr>
          <a:lstStyle/>
          <a:p>
            <a:pPr algn="ctr"/>
            <a:r>
              <a:rPr lang="en-US" sz="2800" b="1" dirty="0">
                <a:solidFill>
                  <a:schemeClr val="bg1"/>
                </a:solidFill>
              </a:rPr>
              <a:t>During lockdown, people all around the world have showed many ‘acts of kindness’. A way of showing our gratitude to these people is to show our appreciation for their kindness. </a:t>
            </a:r>
          </a:p>
          <a:p>
            <a:pPr algn="ctr"/>
            <a:endParaRPr lang="en-US" sz="2800" b="1" dirty="0">
              <a:solidFill>
                <a:schemeClr val="bg1"/>
              </a:solidFill>
            </a:endParaRPr>
          </a:p>
          <a:p>
            <a:pPr algn="ctr"/>
            <a:r>
              <a:rPr lang="en-US" sz="2800" b="1" dirty="0">
                <a:solidFill>
                  <a:schemeClr val="bg1"/>
                </a:solidFill>
              </a:rPr>
              <a:t>Think carefully about someone who has made a positive difference in your life. You are going to be writing a ‘Thank You Letter’ to show your gratitude to the difference they have played in your life. This could be a person, group or a charity who has inspired you or improved your community. </a:t>
            </a:r>
          </a:p>
        </p:txBody>
      </p:sp>
      <p:sp>
        <p:nvSpPr>
          <p:cNvPr id="3" name="Smiley Face 2"/>
          <p:cNvSpPr/>
          <p:nvPr/>
        </p:nvSpPr>
        <p:spPr>
          <a:xfrm>
            <a:off x="2512115" y="5412088"/>
            <a:ext cx="1007165" cy="1013791"/>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Smiley Face 8"/>
          <p:cNvSpPr/>
          <p:nvPr/>
        </p:nvSpPr>
        <p:spPr>
          <a:xfrm>
            <a:off x="8672720" y="5412087"/>
            <a:ext cx="1007165" cy="1013791"/>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14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74337" y="1443841"/>
            <a:ext cx="9243325" cy="4401205"/>
          </a:xfrm>
          <a:prstGeom prst="rect">
            <a:avLst/>
          </a:prstGeom>
          <a:noFill/>
        </p:spPr>
        <p:txBody>
          <a:bodyPr wrap="square" rtlCol="0">
            <a:spAutoFit/>
          </a:bodyPr>
          <a:lstStyle/>
          <a:p>
            <a:r>
              <a:rPr lang="en-US" sz="2800" b="1" dirty="0">
                <a:solidFill>
                  <a:schemeClr val="bg1"/>
                </a:solidFill>
              </a:rPr>
              <a:t>Reflect on the following questions: </a:t>
            </a:r>
          </a:p>
          <a:p>
            <a:pPr marL="457200" indent="-457200">
              <a:buFont typeface="Wingdings" charset="2"/>
              <a:buChar char="§"/>
            </a:pPr>
            <a:r>
              <a:rPr lang="en-US" sz="2800" b="1" dirty="0">
                <a:solidFill>
                  <a:schemeClr val="bg1"/>
                </a:solidFill>
              </a:rPr>
              <a:t>Who are you saying thank you to?</a:t>
            </a:r>
          </a:p>
          <a:p>
            <a:pPr marL="457200" indent="-457200">
              <a:buFont typeface="Wingdings" charset="2"/>
              <a:buChar char="§"/>
            </a:pPr>
            <a:r>
              <a:rPr lang="en-US" sz="2800" b="1" dirty="0">
                <a:solidFill>
                  <a:schemeClr val="bg1"/>
                </a:solidFill>
              </a:rPr>
              <a:t>Why are you grateful to them?</a:t>
            </a:r>
          </a:p>
          <a:p>
            <a:pPr marL="457200" indent="-457200">
              <a:buFont typeface="Wingdings" charset="2"/>
              <a:buChar char="§"/>
            </a:pPr>
            <a:r>
              <a:rPr lang="en-US" sz="2800" b="1" dirty="0">
                <a:solidFill>
                  <a:schemeClr val="bg1"/>
                </a:solidFill>
              </a:rPr>
              <a:t>Has knowing them encouraged you to achieve something in your own life or improved how you act towards others?</a:t>
            </a:r>
          </a:p>
          <a:p>
            <a:pPr marL="457200" indent="-457200">
              <a:buFont typeface="Wingdings" charset="2"/>
              <a:buChar char="§"/>
            </a:pPr>
            <a:r>
              <a:rPr lang="en-US" sz="2800" b="1" dirty="0">
                <a:solidFill>
                  <a:schemeClr val="bg1"/>
                </a:solidFill>
              </a:rPr>
              <a:t>How have they helped or inspired you?</a:t>
            </a:r>
          </a:p>
          <a:p>
            <a:endParaRPr lang="en-US" sz="2800" b="1" dirty="0">
              <a:solidFill>
                <a:schemeClr val="bg1"/>
              </a:solidFill>
            </a:endParaRPr>
          </a:p>
          <a:p>
            <a:r>
              <a:rPr lang="en-US" sz="2800" b="1" dirty="0">
                <a:solidFill>
                  <a:schemeClr val="bg1"/>
                </a:solidFill>
              </a:rPr>
              <a:t>You can be as creative as you like with your letter. You can decorate your letter, write a poem, create a cartoon – it is your choice!</a:t>
            </a:r>
          </a:p>
        </p:txBody>
      </p:sp>
    </p:spTree>
    <p:extLst>
      <p:ext uri="{BB962C8B-B14F-4D97-AF65-F5344CB8AC3E}">
        <p14:creationId xmlns:p14="http://schemas.microsoft.com/office/powerpoint/2010/main" val="177485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3" y="124579"/>
            <a:ext cx="9308226" cy="6608841"/>
          </a:xfrm>
          <a:prstGeom prst="rect">
            <a:avLst/>
          </a:prstGeom>
          <a:ln>
            <a:noFill/>
          </a:ln>
        </p:spPr>
      </p:pic>
      <p:sp>
        <p:nvSpPr>
          <p:cNvPr id="12" name="TextBox 11"/>
          <p:cNvSpPr txBox="1"/>
          <p:nvPr/>
        </p:nvSpPr>
        <p:spPr>
          <a:xfrm>
            <a:off x="1500857" y="1285677"/>
            <a:ext cx="8570057" cy="3970318"/>
          </a:xfrm>
          <a:prstGeom prst="rect">
            <a:avLst/>
          </a:prstGeom>
          <a:noFill/>
        </p:spPr>
        <p:txBody>
          <a:bodyPr wrap="square" rtlCol="0">
            <a:spAutoFit/>
          </a:bodyPr>
          <a:lstStyle/>
          <a:p>
            <a:pPr algn="ctr"/>
            <a:r>
              <a:rPr lang="en-US" sz="2800" b="1" dirty="0"/>
              <a:t>There is something I really want to share with you</a:t>
            </a:r>
            <a:r>
              <a:rPr lang="mr-IN" sz="2800" b="1" dirty="0"/>
              <a:t>…</a:t>
            </a:r>
            <a:endParaRPr lang="en-GB" sz="2800" b="1" dirty="0"/>
          </a:p>
          <a:p>
            <a:pPr algn="ctr"/>
            <a:endParaRPr lang="en-GB" sz="2800" b="1" dirty="0"/>
          </a:p>
          <a:p>
            <a:pPr algn="ctr"/>
            <a:endParaRPr lang="en-GB" sz="2800" b="1" dirty="0"/>
          </a:p>
          <a:p>
            <a:pPr algn="ctr"/>
            <a:r>
              <a:rPr lang="en-GB" sz="2800" b="1" dirty="0"/>
              <a:t>I’ve been thinking about you recently and there is something I would like to tell you</a:t>
            </a:r>
            <a:r>
              <a:rPr lang="mr-IN" sz="2800" b="1" dirty="0"/>
              <a:t>…</a:t>
            </a:r>
            <a:endParaRPr lang="en-GB" sz="2800" b="1" dirty="0"/>
          </a:p>
          <a:p>
            <a:pPr algn="ctr"/>
            <a:endParaRPr lang="en-GB" sz="2800" b="1" dirty="0"/>
          </a:p>
          <a:p>
            <a:pPr algn="ctr"/>
            <a:endParaRPr lang="en-GB" sz="2800" b="1" dirty="0"/>
          </a:p>
          <a:p>
            <a:pPr algn="ctr"/>
            <a:r>
              <a:rPr lang="en-GB" sz="2800" b="1" dirty="0"/>
              <a:t>I want to say thank you for</a:t>
            </a:r>
            <a:r>
              <a:rPr lang="mr-IN" sz="2800" b="1" dirty="0"/>
              <a:t>…</a:t>
            </a:r>
            <a:endParaRPr lang="en-GB" sz="2800" b="1" dirty="0"/>
          </a:p>
          <a:p>
            <a:pPr algn="ctr"/>
            <a:endParaRPr lang="en-US" sz="2800" dirty="0"/>
          </a:p>
        </p:txBody>
      </p:sp>
    </p:spTree>
    <p:extLst>
      <p:ext uri="{BB962C8B-B14F-4D97-AF65-F5344CB8AC3E}">
        <p14:creationId xmlns:p14="http://schemas.microsoft.com/office/powerpoint/2010/main" val="38777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00800" y="2425219"/>
            <a:ext cx="10411952" cy="707886"/>
          </a:xfrm>
          <a:prstGeom prst="rect">
            <a:avLst/>
          </a:prstGeom>
          <a:noFill/>
        </p:spPr>
        <p:txBody>
          <a:bodyPr wrap="square" rtlCol="0">
            <a:spAutoFit/>
          </a:bodyPr>
          <a:lstStyle/>
          <a:p>
            <a:pPr algn="ctr"/>
            <a:r>
              <a:rPr lang="en-US" sz="4000" b="1" dirty="0">
                <a:solidFill>
                  <a:schemeClr val="bg1"/>
                </a:solidFill>
              </a:rPr>
              <a:t>Virtue Focus Reflection:</a:t>
            </a:r>
            <a:endParaRPr lang="en-US" sz="4000" dirty="0">
              <a:solidFill>
                <a:schemeClr val="bg1"/>
              </a:solidFill>
            </a:endParaRPr>
          </a:p>
        </p:txBody>
      </p:sp>
      <p:sp>
        <p:nvSpPr>
          <p:cNvPr id="3" name="TextBox 2"/>
          <p:cNvSpPr txBox="1"/>
          <p:nvPr/>
        </p:nvSpPr>
        <p:spPr>
          <a:xfrm>
            <a:off x="723917" y="3463372"/>
            <a:ext cx="10588835" cy="400110"/>
          </a:xfrm>
          <a:prstGeom prst="rect">
            <a:avLst/>
          </a:prstGeom>
          <a:noFill/>
        </p:spPr>
        <p:txBody>
          <a:bodyPr wrap="square" rtlCol="0">
            <a:spAutoFit/>
          </a:bodyPr>
          <a:lstStyle/>
          <a:p>
            <a:pPr algn="ctr"/>
            <a:r>
              <a:rPr lang="en-US" sz="2000" b="1" dirty="0">
                <a:solidFill>
                  <a:schemeClr val="bg1"/>
                </a:solidFill>
              </a:rPr>
              <a:t>Gratitude: Feelings of appreciation towards someone or something. </a:t>
            </a:r>
          </a:p>
        </p:txBody>
      </p:sp>
    </p:spTree>
    <p:extLst>
      <p:ext uri="{BB962C8B-B14F-4D97-AF65-F5344CB8AC3E}">
        <p14:creationId xmlns:p14="http://schemas.microsoft.com/office/powerpoint/2010/main" val="2088773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F86398E5E0564580FFA60374BB285D" ma:contentTypeVersion="15" ma:contentTypeDescription="Create a new document." ma:contentTypeScope="" ma:versionID="3334c2f0d367940054eeab04a51d9235">
  <xsd:schema xmlns:xsd="http://www.w3.org/2001/XMLSchema" xmlns:xs="http://www.w3.org/2001/XMLSchema" xmlns:p="http://schemas.microsoft.com/office/2006/metadata/properties" xmlns:ns3="1cedb967-c79b-47f5-9e4e-706cd575ed3f" xmlns:ns4="41df9705-07a4-471f-a49f-1fd7c930b074" targetNamespace="http://schemas.microsoft.com/office/2006/metadata/properties" ma:root="true" ma:fieldsID="bbeb58062d397792e7f0679307bb1003" ns3:_="" ns4:_="">
    <xsd:import namespace="1cedb967-c79b-47f5-9e4e-706cd575ed3f"/>
    <xsd:import namespace="41df9705-07a4-471f-a49f-1fd7c930b07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db967-c79b-47f5-9e4e-706cd575ed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1df9705-07a4-471f-a49f-1fd7c930b07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BDA96-AE7B-4219-96A4-E00A7BB5802F}">
  <ds:schemaRefs>
    <ds:schemaRef ds:uri="http://schemas.openxmlformats.org/package/2006/metadata/core-properties"/>
    <ds:schemaRef ds:uri="http://purl.org/dc/dcmitype/"/>
    <ds:schemaRef ds:uri="http://schemas.microsoft.com/office/infopath/2007/PartnerControls"/>
    <ds:schemaRef ds:uri="1cedb967-c79b-47f5-9e4e-706cd575ed3f"/>
    <ds:schemaRef ds:uri="http://purl.org/dc/elements/1.1/"/>
    <ds:schemaRef ds:uri="http://schemas.microsoft.com/office/2006/metadata/properties"/>
    <ds:schemaRef ds:uri="http://schemas.microsoft.com/office/2006/documentManagement/types"/>
    <ds:schemaRef ds:uri="41df9705-07a4-471f-a49f-1fd7c930b074"/>
    <ds:schemaRef ds:uri="http://purl.org/dc/terms/"/>
    <ds:schemaRef ds:uri="http://www.w3.org/XML/1998/namespace"/>
  </ds:schemaRefs>
</ds:datastoreItem>
</file>

<file path=customXml/itemProps2.xml><?xml version="1.0" encoding="utf-8"?>
<ds:datastoreItem xmlns:ds="http://schemas.openxmlformats.org/officeDocument/2006/customXml" ds:itemID="{DA64AF46-D2DE-4243-8FD1-E6C0B88B16AF}">
  <ds:schemaRefs>
    <ds:schemaRef ds:uri="http://schemas.microsoft.com/sharepoint/v3/contenttype/forms"/>
  </ds:schemaRefs>
</ds:datastoreItem>
</file>

<file path=customXml/itemProps3.xml><?xml version="1.0" encoding="utf-8"?>
<ds:datastoreItem xmlns:ds="http://schemas.openxmlformats.org/officeDocument/2006/customXml" ds:itemID="{A3A5617C-334F-4B79-964A-A669C16C4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db967-c79b-47f5-9e4e-706cd575ed3f"/>
    <ds:schemaRef ds:uri="41df9705-07a4-471f-a49f-1fd7c930b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124</TotalTime>
  <Words>262</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Mangal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tom_taylor8@hotmail.co.uk</dc:creator>
  <cp:lastModifiedBy>Nicole Few-Durnall (Education)</cp:lastModifiedBy>
  <cp:revision>21</cp:revision>
  <dcterms:created xsi:type="dcterms:W3CDTF">2020-08-18T07:51:27Z</dcterms:created>
  <dcterms:modified xsi:type="dcterms:W3CDTF">2020-09-16T13:33:50Z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0x010100DFF86398E5E0564580FFA60374BB285D</vt:lpwstr>
  </property>
</Properties>
</file>