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79" r:id="rId5"/>
    <p:sldId id="277" r:id="rId6"/>
    <p:sldId id="27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BD1EA7-5B24-42A5-AFF9-0D3A6E4CCDC3}" v="3" dt="2020-09-10T12:15:16.116"/>
    <p1510:client id="{C0718693-2A69-48FF-80AF-BE3CDF683505}" v="14" dt="2020-09-10T12:58:25.3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4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nnie Davidson" userId="df861cd5-8fd8-4d9d-ac6f-5ae74bda9d77" providerId="ADAL" clId="{C0718693-2A69-48FF-80AF-BE3CDF683505}"/>
    <pc:docChg chg="undo custSel addSld delSld modSld sldOrd">
      <pc:chgData name="Ronnie Davidson" userId="df861cd5-8fd8-4d9d-ac6f-5ae74bda9d77" providerId="ADAL" clId="{C0718693-2A69-48FF-80AF-BE3CDF683505}" dt="2020-09-10T12:58:59.994" v="41" actId="1076"/>
      <pc:docMkLst>
        <pc:docMk/>
      </pc:docMkLst>
      <pc:sldChg chg="del">
        <pc:chgData name="Ronnie Davidson" userId="df861cd5-8fd8-4d9d-ac6f-5ae74bda9d77" providerId="ADAL" clId="{C0718693-2A69-48FF-80AF-BE3CDF683505}" dt="2020-09-10T12:52:13.073" v="0" actId="2696"/>
        <pc:sldMkLst>
          <pc:docMk/>
          <pc:sldMk cId="4273488189" sldId="276"/>
        </pc:sldMkLst>
      </pc:sldChg>
      <pc:sldChg chg="addSp delSp modSp mod setBg">
        <pc:chgData name="Ronnie Davidson" userId="df861cd5-8fd8-4d9d-ac6f-5ae74bda9d77" providerId="ADAL" clId="{C0718693-2A69-48FF-80AF-BE3CDF683505}" dt="2020-09-10T12:58:16.921" v="34" actId="1076"/>
        <pc:sldMkLst>
          <pc:docMk/>
          <pc:sldMk cId="692519735" sldId="277"/>
        </pc:sldMkLst>
        <pc:spChg chg="mod">
          <ac:chgData name="Ronnie Davidson" userId="df861cd5-8fd8-4d9d-ac6f-5ae74bda9d77" providerId="ADAL" clId="{C0718693-2A69-48FF-80AF-BE3CDF683505}" dt="2020-09-10T12:57:25.185" v="29"/>
          <ac:spMkLst>
            <pc:docMk/>
            <pc:sldMk cId="692519735" sldId="277"/>
            <ac:spMk id="3" creationId="{4389FB3D-24C2-4AD9-9B89-134BC6A1FC55}"/>
          </ac:spMkLst>
        </pc:spChg>
        <pc:picChg chg="del">
          <ac:chgData name="Ronnie Davidson" userId="df861cd5-8fd8-4d9d-ac6f-5ae74bda9d77" providerId="ADAL" clId="{C0718693-2A69-48FF-80AF-BE3CDF683505}" dt="2020-09-10T12:52:43.450" v="8" actId="478"/>
          <ac:picMkLst>
            <pc:docMk/>
            <pc:sldMk cId="692519735" sldId="277"/>
            <ac:picMk id="4" creationId="{20A43973-7FA7-45FF-A766-4F50864CF1ED}"/>
          </ac:picMkLst>
        </pc:picChg>
        <pc:picChg chg="del">
          <ac:chgData name="Ronnie Davidson" userId="df861cd5-8fd8-4d9d-ac6f-5ae74bda9d77" providerId="ADAL" clId="{C0718693-2A69-48FF-80AF-BE3CDF683505}" dt="2020-09-10T12:52:44.591" v="9" actId="478"/>
          <ac:picMkLst>
            <pc:docMk/>
            <pc:sldMk cId="692519735" sldId="277"/>
            <ac:picMk id="5" creationId="{6934A262-318C-497F-8895-EA032A11F7BB}"/>
          </ac:picMkLst>
        </pc:picChg>
        <pc:picChg chg="del">
          <ac:chgData name="Ronnie Davidson" userId="df861cd5-8fd8-4d9d-ac6f-5ae74bda9d77" providerId="ADAL" clId="{C0718693-2A69-48FF-80AF-BE3CDF683505}" dt="2020-09-10T12:52:42.830" v="7" actId="478"/>
          <ac:picMkLst>
            <pc:docMk/>
            <pc:sldMk cId="692519735" sldId="277"/>
            <ac:picMk id="6" creationId="{B75DF755-D9CD-4F5D-BCC1-58595AD3019E}"/>
          </ac:picMkLst>
        </pc:picChg>
        <pc:picChg chg="del">
          <ac:chgData name="Ronnie Davidson" userId="df861cd5-8fd8-4d9d-ac6f-5ae74bda9d77" providerId="ADAL" clId="{C0718693-2A69-48FF-80AF-BE3CDF683505}" dt="2020-09-10T12:52:46.185" v="10" actId="478"/>
          <ac:picMkLst>
            <pc:docMk/>
            <pc:sldMk cId="692519735" sldId="277"/>
            <ac:picMk id="7" creationId="{4BB1D0E0-E805-4E2E-9283-80620208DBD3}"/>
          </ac:picMkLst>
        </pc:picChg>
        <pc:picChg chg="add del mod">
          <ac:chgData name="Ronnie Davidson" userId="df861cd5-8fd8-4d9d-ac6f-5ae74bda9d77" providerId="ADAL" clId="{C0718693-2A69-48FF-80AF-BE3CDF683505}" dt="2020-09-10T12:54:45.194" v="27" actId="478"/>
          <ac:picMkLst>
            <pc:docMk/>
            <pc:sldMk cId="692519735" sldId="277"/>
            <ac:picMk id="8" creationId="{A4B8545B-FA29-41EE-A32E-2ADE875A48BA}"/>
          </ac:picMkLst>
        </pc:picChg>
        <pc:picChg chg="add mod">
          <ac:chgData name="Ronnie Davidson" userId="df861cd5-8fd8-4d9d-ac6f-5ae74bda9d77" providerId="ADAL" clId="{C0718693-2A69-48FF-80AF-BE3CDF683505}" dt="2020-09-10T12:58:16.921" v="34" actId="1076"/>
          <ac:picMkLst>
            <pc:docMk/>
            <pc:sldMk cId="692519735" sldId="277"/>
            <ac:picMk id="10" creationId="{18CC25B8-DA47-477D-ABE2-5DDC8B599EAA}"/>
          </ac:picMkLst>
        </pc:picChg>
        <pc:picChg chg="del">
          <ac:chgData name="Ronnie Davidson" userId="df861cd5-8fd8-4d9d-ac6f-5ae74bda9d77" providerId="ADAL" clId="{C0718693-2A69-48FF-80AF-BE3CDF683505}" dt="2020-09-10T12:54:29.844" v="25" actId="478"/>
          <ac:picMkLst>
            <pc:docMk/>
            <pc:sldMk cId="692519735" sldId="277"/>
            <ac:picMk id="1026" creationId="{98816D58-1FE4-4FE1-99A4-0CE1913DA0FE}"/>
          </ac:picMkLst>
        </pc:picChg>
      </pc:sldChg>
      <pc:sldChg chg="delSp modSp mod setBg">
        <pc:chgData name="Ronnie Davidson" userId="df861cd5-8fd8-4d9d-ac6f-5ae74bda9d77" providerId="ADAL" clId="{C0718693-2A69-48FF-80AF-BE3CDF683505}" dt="2020-09-10T12:58:59.994" v="41" actId="1076"/>
        <pc:sldMkLst>
          <pc:docMk/>
          <pc:sldMk cId="249277228" sldId="278"/>
        </pc:sldMkLst>
        <pc:spChg chg="mod">
          <ac:chgData name="Ronnie Davidson" userId="df861cd5-8fd8-4d9d-ac6f-5ae74bda9d77" providerId="ADAL" clId="{C0718693-2A69-48FF-80AF-BE3CDF683505}" dt="2020-09-10T12:58:59.994" v="41" actId="1076"/>
          <ac:spMkLst>
            <pc:docMk/>
            <pc:sldMk cId="249277228" sldId="278"/>
            <ac:spMk id="2" creationId="{F5D71DCA-4524-4520-8466-3F739D666151}"/>
          </ac:spMkLst>
        </pc:spChg>
        <pc:picChg chg="del">
          <ac:chgData name="Ronnie Davidson" userId="df861cd5-8fd8-4d9d-ac6f-5ae74bda9d77" providerId="ADAL" clId="{C0718693-2A69-48FF-80AF-BE3CDF683505}" dt="2020-09-10T12:53:01.518" v="15" actId="478"/>
          <ac:picMkLst>
            <pc:docMk/>
            <pc:sldMk cId="249277228" sldId="278"/>
            <ac:picMk id="5" creationId="{874EC60A-47C9-41FC-9B05-1EDC35CB8A0D}"/>
          </ac:picMkLst>
        </pc:picChg>
        <pc:picChg chg="del">
          <ac:chgData name="Ronnie Davidson" userId="df861cd5-8fd8-4d9d-ac6f-5ae74bda9d77" providerId="ADAL" clId="{C0718693-2A69-48FF-80AF-BE3CDF683505}" dt="2020-09-10T12:53:00.802" v="14" actId="478"/>
          <ac:picMkLst>
            <pc:docMk/>
            <pc:sldMk cId="249277228" sldId="278"/>
            <ac:picMk id="6" creationId="{97E6ACD4-B239-4903-A61B-13011A3EA225}"/>
          </ac:picMkLst>
        </pc:picChg>
        <pc:picChg chg="del">
          <ac:chgData name="Ronnie Davidson" userId="df861cd5-8fd8-4d9d-ac6f-5ae74bda9d77" providerId="ADAL" clId="{C0718693-2A69-48FF-80AF-BE3CDF683505}" dt="2020-09-10T12:53:02.439" v="16" actId="478"/>
          <ac:picMkLst>
            <pc:docMk/>
            <pc:sldMk cId="249277228" sldId="278"/>
            <ac:picMk id="7" creationId="{C5139ECE-8953-4716-A191-81CEAAD923B9}"/>
          </ac:picMkLst>
        </pc:picChg>
        <pc:picChg chg="del">
          <ac:chgData name="Ronnie Davidson" userId="df861cd5-8fd8-4d9d-ac6f-5ae74bda9d77" providerId="ADAL" clId="{C0718693-2A69-48FF-80AF-BE3CDF683505}" dt="2020-09-10T12:53:03.717" v="17" actId="478"/>
          <ac:picMkLst>
            <pc:docMk/>
            <pc:sldMk cId="249277228" sldId="278"/>
            <ac:picMk id="8" creationId="{0E5FDEAD-5B26-4048-AA0C-6F1A702CCD95}"/>
          </ac:picMkLst>
        </pc:picChg>
      </pc:sldChg>
      <pc:sldChg chg="new ord setBg">
        <pc:chgData name="Ronnie Davidson" userId="df861cd5-8fd8-4d9d-ac6f-5ae74bda9d77" providerId="ADAL" clId="{C0718693-2A69-48FF-80AF-BE3CDF683505}" dt="2020-09-10T12:52:39.444" v="6"/>
        <pc:sldMkLst>
          <pc:docMk/>
          <pc:sldMk cId="1992416815" sldId="27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7DF92-3437-4F4B-AFB5-D4FB12ACF81C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1C755-8432-4EBA-87D3-42C87A9B6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287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281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40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715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016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50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30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053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777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051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926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577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2D380-A427-4B30-9DC8-47F5F5697773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914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2416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389FB3D-24C2-4AD9-9B89-134BC6A1FC55}"/>
              </a:ext>
            </a:extLst>
          </p:cNvPr>
          <p:cNvSpPr txBox="1"/>
          <p:nvPr/>
        </p:nvSpPr>
        <p:spPr>
          <a:xfrm>
            <a:off x="1112363" y="1801892"/>
            <a:ext cx="9879128" cy="4221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8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live close to school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8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enjoy coming to school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8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Football is the best sport in the world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8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Pizza is better than pasta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8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can choose how I feel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8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It’s important to share how I am feeling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8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Sometimes you should keep your feelings private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8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Sometimes it’s impossible to control your temper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8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can learn to manage my emotions with practice</a:t>
            </a:r>
            <a:endParaRPr lang="en-GB" sz="3200" b="1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18CC25B8-DA47-477D-ABE2-5DDC8B599E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3"/>
          <a:stretch/>
        </p:blipFill>
        <p:spPr>
          <a:xfrm>
            <a:off x="7849385" y="1381819"/>
            <a:ext cx="3723183" cy="313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519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D71DCA-4524-4520-8466-3F739D666151}"/>
              </a:ext>
            </a:extLst>
          </p:cNvPr>
          <p:cNvSpPr txBox="1"/>
          <p:nvPr/>
        </p:nvSpPr>
        <p:spPr>
          <a:xfrm>
            <a:off x="845270" y="1907397"/>
            <a:ext cx="10501459" cy="3043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Name the virtues you might need to act well in each scenario: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8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You are finding a lesson really boring.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8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You are told off by a teacher for something you didn’t do.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8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You drop your mobile phone and smash the screen.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8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police stop you and your friends to ask you what you are up to.</a:t>
            </a:r>
          </a:p>
        </p:txBody>
      </p:sp>
    </p:spTree>
    <p:extLst>
      <p:ext uri="{BB962C8B-B14F-4D97-AF65-F5344CB8AC3E}">
        <p14:creationId xmlns:p14="http://schemas.microsoft.com/office/powerpoint/2010/main" val="249277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F86398E5E0564580FFA60374BB285D" ma:contentTypeVersion="15" ma:contentTypeDescription="Create a new document." ma:contentTypeScope="" ma:versionID="3334c2f0d367940054eeab04a51d9235">
  <xsd:schema xmlns:xsd="http://www.w3.org/2001/XMLSchema" xmlns:xs="http://www.w3.org/2001/XMLSchema" xmlns:p="http://schemas.microsoft.com/office/2006/metadata/properties" xmlns:ns3="1cedb967-c79b-47f5-9e4e-706cd575ed3f" xmlns:ns4="41df9705-07a4-471f-a49f-1fd7c930b074" targetNamespace="http://schemas.microsoft.com/office/2006/metadata/properties" ma:root="true" ma:fieldsID="bbeb58062d397792e7f0679307bb1003" ns3:_="" ns4:_="">
    <xsd:import namespace="1cedb967-c79b-47f5-9e4e-706cd575ed3f"/>
    <xsd:import namespace="41df9705-07a4-471f-a49f-1fd7c930b07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edb967-c79b-47f5-9e4e-706cd575ed3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df9705-07a4-471f-a49f-1fd7c930b0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CE6555B-BEAA-459A-862B-4B43A4301D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E484DB-E11D-4C1E-955F-A2C259ACCE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edb967-c79b-47f5-9e4e-706cd575ed3f"/>
    <ds:schemaRef ds:uri="41df9705-07a4-471f-a49f-1fd7c930b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CC0BCA0-E0DA-4658-9828-774577787C23}">
  <ds:schemaRefs>
    <ds:schemaRef ds:uri="41df9705-07a4-471f-a49f-1fd7c930b074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1cedb967-c79b-47f5-9e4e-706cd575ed3f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121</Words>
  <Application>Microsoft Office PowerPoint</Application>
  <PresentationFormat>Widescreen</PresentationFormat>
  <Paragraphs>15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>UoB IT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Rachael Hunter (School of Education)</dc:creator>
  <cp:lastModifiedBy>Nicole Few-Durnall (Education)</cp:lastModifiedBy>
  <cp:revision>73</cp:revision>
  <dcterms:created xsi:type="dcterms:W3CDTF">2019-06-06T13:36:27Z</dcterms:created>
  <dcterms:modified xsi:type="dcterms:W3CDTF">2020-09-14T09:52:22Z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0x010100DFF86398E5E0564580FFA60374BB285D</vt:lpwstr>
  </property>
</Properties>
</file>