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EDB1B-289E-4C14-ADFC-AE377125A367}" v="24" dt="2020-09-10T18:47:29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8"/>
    <p:restoredTop sz="87481"/>
  </p:normalViewPr>
  <p:slideViewPr>
    <p:cSldViewPr snapToGrid="0" snapToObjects="1">
      <p:cViewPr varScale="1">
        <p:scale>
          <a:sx n="60" d="100"/>
          <a:sy n="60" d="100"/>
        </p:scale>
        <p:origin x="612" y="4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F68CF-83BE-1E4E-8331-6275C8AD698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56C2B-BBEA-674B-ADC4-BAB76366A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5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56C2B-BBEA-674B-ADC4-BAB76366A5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3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DAA9-01E6-3E44-B29A-66C86F28C4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4B24-E916-AA4E-A4CA-E255902E0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7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DAA9-01E6-3E44-B29A-66C86F28C4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4B24-E916-AA4E-A4CA-E255902E0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6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DAA9-01E6-3E44-B29A-66C86F28C4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4B24-E916-AA4E-A4CA-E255902E0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5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DAA9-01E6-3E44-B29A-66C86F28C4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4B24-E916-AA4E-A4CA-E255902E0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1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DAA9-01E6-3E44-B29A-66C86F28C4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4B24-E916-AA4E-A4CA-E255902E0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6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DAA9-01E6-3E44-B29A-66C86F28C4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4B24-E916-AA4E-A4CA-E255902E0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DAA9-01E6-3E44-B29A-66C86F28C4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4B24-E916-AA4E-A4CA-E255902E0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7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DAA9-01E6-3E44-B29A-66C86F28C4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4B24-E916-AA4E-A4CA-E255902E0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2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DAA9-01E6-3E44-B29A-66C86F28C4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4B24-E916-AA4E-A4CA-E255902E0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7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DAA9-01E6-3E44-B29A-66C86F28C4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4B24-E916-AA4E-A4CA-E255902E0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4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DAA9-01E6-3E44-B29A-66C86F28C4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4B24-E916-AA4E-A4CA-E255902E0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5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8DAA9-01E6-3E44-B29A-66C86F28C48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84B24-E916-AA4E-A4CA-E255902E0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6713" y="5924158"/>
            <a:ext cx="11118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Learning Objective: To identify how resilience helps us to overcome challenges</a:t>
            </a:r>
          </a:p>
        </p:txBody>
      </p:sp>
    </p:spTree>
    <p:extLst>
      <p:ext uri="{BB962C8B-B14F-4D97-AF65-F5344CB8AC3E}">
        <p14:creationId xmlns:p14="http://schemas.microsoft.com/office/powerpoint/2010/main" val="156037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0386" y="2617439"/>
            <a:ext cx="8195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u="sng" dirty="0">
                <a:solidFill>
                  <a:schemeClr val="bg1"/>
                </a:solidFill>
                <a:ea typeface="Calibri" charset="0"/>
                <a:cs typeface="Times New Roman" charset="0"/>
              </a:rPr>
              <a:t>www.youtube.com/watch?v=NqiKdkhqRIE</a:t>
            </a:r>
            <a:r>
              <a:rPr lang="en-GB" sz="3600" u="sng" dirty="0">
                <a:solidFill>
                  <a:schemeClr val="bg1"/>
                </a:solidFill>
              </a:rPr>
              <a:t> 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631" y="1500771"/>
            <a:ext cx="11118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Tribute to Unsung Heroes of Coronavirus Pandemic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25422">
            <a:off x="1143687" y="3751716"/>
            <a:ext cx="3093076" cy="30930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99067" y="3753179"/>
            <a:ext cx="6173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What character strengths have these heroes shown?</a:t>
            </a:r>
          </a:p>
        </p:txBody>
      </p:sp>
    </p:spTree>
    <p:extLst>
      <p:ext uri="{BB962C8B-B14F-4D97-AF65-F5344CB8AC3E}">
        <p14:creationId xmlns:p14="http://schemas.microsoft.com/office/powerpoint/2010/main" val="98774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232" y="1652848"/>
            <a:ext cx="6173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Resilience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3829" y="3038134"/>
            <a:ext cx="94843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What do you know about resilience?</a:t>
            </a:r>
          </a:p>
          <a:p>
            <a:pPr marL="285750" indent="-285750">
              <a:buFont typeface="Wingdings" charset="2"/>
              <a:buChar char="§"/>
            </a:pPr>
            <a:endParaRPr lang="en-US" sz="3200" b="1" dirty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What does it mean to you?</a:t>
            </a:r>
          </a:p>
          <a:p>
            <a:pPr marL="285750" indent="-285750">
              <a:buFont typeface="Wingdings" charset="2"/>
              <a:buChar char="§"/>
            </a:pPr>
            <a:endParaRPr lang="en-US" sz="3200" b="1" dirty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Have you ever shown resilience? </a:t>
            </a:r>
          </a:p>
        </p:txBody>
      </p:sp>
    </p:spTree>
    <p:extLst>
      <p:ext uri="{BB962C8B-B14F-4D97-AF65-F5344CB8AC3E}">
        <p14:creationId xmlns:p14="http://schemas.microsoft.com/office/powerpoint/2010/main" val="28940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3829" y="2057916"/>
            <a:ext cx="94843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</a:rPr>
              <a:t>We should show resilience when we are faced with a challenge. 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4000" b="1" dirty="0">
              <a:solidFill>
                <a:schemeClr val="bg1"/>
              </a:solidFill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</a:rPr>
              <a:t>How can challenges make us feel?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821" l="9913" r="89796">
                        <a14:foregroundMark x1="35569" y1="24359" x2="37026" y2="33846"/>
                        <a14:foregroundMark x1="45190" y1="29744" x2="47522" y2="28205"/>
                        <a14:foregroundMark x1="48980" y1="26410" x2="48397" y2="30256"/>
                        <a14:foregroundMark x1="51895" y1="33590" x2="51895" y2="28974"/>
                        <a14:backgroundMark x1="49271" y1="26667" x2="46939" y2="29744"/>
                        <a14:backgroundMark x1="48688" y1="30513" x2="46647" y2="2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853711" y="4917225"/>
            <a:ext cx="1762539" cy="200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0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0791" y="1455744"/>
            <a:ext cx="92504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</a:rPr>
              <a:t>The NHS have shown an incredible amount of resilience in their fight against the coronavirus. 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</a:rPr>
              <a:t>How do you think these people have shown resilience during the coronavirus pandemic?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309" y="4316572"/>
            <a:ext cx="1531982" cy="16627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5303" y="6070203"/>
            <a:ext cx="16072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800" dirty="0">
                <a:solidFill>
                  <a:prstClr val="black"/>
                </a:solidFill>
              </a:rPr>
              <a:t>Image: publicdomainvectors.org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821" y="4372830"/>
            <a:ext cx="1763585" cy="18416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43402" y="6070203"/>
            <a:ext cx="10964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800" dirty="0">
                <a:solidFill>
                  <a:prstClr val="black"/>
                </a:solidFill>
              </a:rPr>
              <a:t>Image: pngimg.com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7016" y="4297070"/>
            <a:ext cx="1027350" cy="18416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06607" y="6057192"/>
            <a:ext cx="10822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800" dirty="0">
                <a:solidFill>
                  <a:prstClr val="black"/>
                </a:solidFill>
              </a:rPr>
              <a:t>Image: pngimg.com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0094" t="13063" r="8676" b="14949"/>
          <a:stretch/>
        </p:blipFill>
        <p:spPr>
          <a:xfrm>
            <a:off x="8397598" y="4316572"/>
            <a:ext cx="2332382" cy="16627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536831" y="5916174"/>
            <a:ext cx="10822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800" dirty="0">
                <a:solidFill>
                  <a:prstClr val="black"/>
                </a:solidFill>
              </a:rPr>
              <a:t>Image: 123rf.com</a:t>
            </a:r>
          </a:p>
        </p:txBody>
      </p:sp>
    </p:spTree>
    <p:extLst>
      <p:ext uri="{BB962C8B-B14F-4D97-AF65-F5344CB8AC3E}">
        <p14:creationId xmlns:p14="http://schemas.microsoft.com/office/powerpoint/2010/main" val="9942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1756" y="1690062"/>
            <a:ext cx="104684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</a:rPr>
              <a:t>Think of a time when you have shown resilience: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4000" b="1" dirty="0">
              <a:solidFill>
                <a:schemeClr val="bg1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2800" b="1" dirty="0">
                <a:solidFill>
                  <a:schemeClr val="bg1"/>
                </a:solidFill>
              </a:rPr>
              <a:t>What was the challenge you faced?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2800" b="1" dirty="0">
                <a:solidFill>
                  <a:schemeClr val="bg1"/>
                </a:solidFill>
              </a:rPr>
              <a:t>How did you overcome it?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2800" b="1" dirty="0">
                <a:solidFill>
                  <a:schemeClr val="bg1"/>
                </a:solidFill>
              </a:rPr>
              <a:t>How did it make you feel when you overcame it?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1904">
            <a:off x="10231290" y="3875280"/>
            <a:ext cx="1541067" cy="15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5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752"/>
          <a:stretch/>
        </p:blipFill>
        <p:spPr>
          <a:xfrm>
            <a:off x="515540" y="1156227"/>
            <a:ext cx="11160920" cy="57017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75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9184" y="2459504"/>
            <a:ext cx="10533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</a:rPr>
              <a:t>When may we need to show resilience in school?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4000" b="1" dirty="0">
              <a:solidFill>
                <a:schemeClr val="bg1"/>
              </a:solidFill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</a:rPr>
              <a:t>How can we become more resilient?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821" l="9913" r="89796">
                        <a14:foregroundMark x1="35569" y1="24359" x2="37026" y2="33846"/>
                        <a14:foregroundMark x1="45190" y1="29744" x2="47522" y2="28205"/>
                        <a14:foregroundMark x1="48980" y1="26410" x2="48397" y2="30256"/>
                        <a14:foregroundMark x1="51895" y1="33590" x2="51895" y2="28974"/>
                        <a14:backgroundMark x1="49271" y1="26667" x2="46939" y2="29744"/>
                        <a14:backgroundMark x1="48688" y1="30513" x2="46647" y2="2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612551" y="4778930"/>
            <a:ext cx="1762539" cy="200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1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9355" y="1884859"/>
            <a:ext cx="5072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Virtue Focus Reflection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9355" y="2899477"/>
            <a:ext cx="91532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Resilience: Being able to recover quickly from struggles and setbacks.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Determination: Focusing your energy on finishing a task, especially when it’s difficult. 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Perseverance: Not giving up when facing difficulties. 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Courage: Acting with bravery in fearful situations. </a:t>
            </a:r>
          </a:p>
        </p:txBody>
      </p:sp>
    </p:spTree>
    <p:extLst>
      <p:ext uri="{BB962C8B-B14F-4D97-AF65-F5344CB8AC3E}">
        <p14:creationId xmlns:p14="http://schemas.microsoft.com/office/powerpoint/2010/main" val="356333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F86398E5E0564580FFA60374BB285D" ma:contentTypeVersion="15" ma:contentTypeDescription="Create a new document." ma:contentTypeScope="" ma:versionID="3334c2f0d367940054eeab04a51d9235">
  <xsd:schema xmlns:xsd="http://www.w3.org/2001/XMLSchema" xmlns:xs="http://www.w3.org/2001/XMLSchema" xmlns:p="http://schemas.microsoft.com/office/2006/metadata/properties" xmlns:ns3="1cedb967-c79b-47f5-9e4e-706cd575ed3f" xmlns:ns4="41df9705-07a4-471f-a49f-1fd7c930b074" targetNamespace="http://schemas.microsoft.com/office/2006/metadata/properties" ma:root="true" ma:fieldsID="bbeb58062d397792e7f0679307bb1003" ns3:_="" ns4:_="">
    <xsd:import namespace="1cedb967-c79b-47f5-9e4e-706cd575ed3f"/>
    <xsd:import namespace="41df9705-07a4-471f-a49f-1fd7c930b0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db967-c79b-47f5-9e4e-706cd575ed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f9705-07a4-471f-a49f-1fd7c930b0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9F747-1015-4E57-8D4D-813BB73F4CBF}">
  <ds:schemaRefs>
    <ds:schemaRef ds:uri="http://schemas.microsoft.com/office/2006/metadata/properties"/>
    <ds:schemaRef ds:uri="http://schemas.microsoft.com/office/2006/documentManagement/types"/>
    <ds:schemaRef ds:uri="41df9705-07a4-471f-a49f-1fd7c930b07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cedb967-c79b-47f5-9e4e-706cd575ed3f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B723B8-4B5C-4D8B-A31D-7DA1BB0DD0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451367-6A3B-49D6-86C6-BDB85338EF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edb967-c79b-47f5-9e4e-706cd575ed3f"/>
    <ds:schemaRef ds:uri="41df9705-07a4-471f-a49f-1fd7c930b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210</Words>
  <Application>Microsoft Office PowerPoint</Application>
  <PresentationFormat>Widescreen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tom_taylor8@hotmail.co.uk</dc:creator>
  <cp:lastModifiedBy>Nicole Few-Durnall (Education)</cp:lastModifiedBy>
  <cp:revision>31</cp:revision>
  <dcterms:created xsi:type="dcterms:W3CDTF">2020-08-18T07:51:27Z</dcterms:created>
  <dcterms:modified xsi:type="dcterms:W3CDTF">2020-09-16T13:34:41Z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0x010100DFF86398E5E0564580FFA60374BB285D</vt:lpwstr>
  </property>
</Properties>
</file>