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79" r:id="rId5"/>
    <p:sldId id="280" r:id="rId6"/>
    <p:sldId id="285" r:id="rId7"/>
    <p:sldId id="28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F34A8C-04E2-4676-92AD-53D58268EA98}" v="1" dt="2020-09-15T15:37:17.8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108" d="100"/>
          <a:sy n="108" d="100"/>
        </p:scale>
        <p:origin x="60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collins" userId="04b3c9a1a6d5a647" providerId="LiveId" clId="{08F34A8C-04E2-4676-92AD-53D58268EA98}"/>
    <pc:docChg chg="modSld">
      <pc:chgData name="matthew collins" userId="04b3c9a1a6d5a647" providerId="LiveId" clId="{08F34A8C-04E2-4676-92AD-53D58268EA98}" dt="2020-09-15T15:37:17.873" v="0"/>
      <pc:docMkLst>
        <pc:docMk/>
      </pc:docMkLst>
      <pc:sldChg chg="modSp">
        <pc:chgData name="matthew collins" userId="04b3c9a1a6d5a647" providerId="LiveId" clId="{08F34A8C-04E2-4676-92AD-53D58268EA98}" dt="2020-09-15T15:37:17.873" v="0"/>
        <pc:sldMkLst>
          <pc:docMk/>
          <pc:sldMk cId="3598016554" sldId="281"/>
        </pc:sldMkLst>
        <pc:picChg chg="mod">
          <ac:chgData name="matthew collins" userId="04b3c9a1a6d5a647" providerId="LiveId" clId="{08F34A8C-04E2-4676-92AD-53D58268EA98}" dt="2020-09-15T15:37:17.873" v="0"/>
          <ac:picMkLst>
            <pc:docMk/>
            <pc:sldMk cId="3598016554" sldId="281"/>
            <ac:picMk id="6" creationId="{FEBE139F-C019-4258-A3FC-F1CB3DC3804B}"/>
          </ac:picMkLst>
        </pc:picChg>
      </pc:sldChg>
    </pc:docChg>
  </pc:docChgLst>
  <pc:docChgLst>
    <pc:chgData name="Ronnie Davidson" userId="df861cd5-8fd8-4d9d-ac6f-5ae74bda9d77" providerId="ADAL" clId="{FE9CE9BD-9B89-4709-838A-005F91A655F3}"/>
    <pc:docChg chg="undo custSel modSld">
      <pc:chgData name="Ronnie Davidson" userId="df861cd5-8fd8-4d9d-ac6f-5ae74bda9d77" providerId="ADAL" clId="{FE9CE9BD-9B89-4709-838A-005F91A655F3}" dt="2020-09-10T13:06:39.777" v="152" actId="1076"/>
      <pc:docMkLst>
        <pc:docMk/>
      </pc:docMkLst>
      <pc:sldChg chg="delSp mod setBg">
        <pc:chgData name="Ronnie Davidson" userId="df861cd5-8fd8-4d9d-ac6f-5ae74bda9d77" providerId="ADAL" clId="{FE9CE9BD-9B89-4709-838A-005F91A655F3}" dt="2020-09-10T13:00:03.044" v="7" actId="478"/>
        <pc:sldMkLst>
          <pc:docMk/>
          <pc:sldMk cId="497408101" sldId="279"/>
        </pc:sldMkLst>
        <pc:spChg chg="del">
          <ac:chgData name="Ronnie Davidson" userId="df861cd5-8fd8-4d9d-ac6f-5ae74bda9d77" providerId="ADAL" clId="{FE9CE9BD-9B89-4709-838A-005F91A655F3}" dt="2020-09-10T13:00:01.594" v="6" actId="478"/>
          <ac:spMkLst>
            <pc:docMk/>
            <pc:sldMk cId="497408101" sldId="279"/>
            <ac:spMk id="2" creationId="{8C8E1A8B-7798-46FF-A18B-F1114B104524}"/>
          </ac:spMkLst>
        </pc:spChg>
        <pc:picChg chg="del">
          <ac:chgData name="Ronnie Davidson" userId="df861cd5-8fd8-4d9d-ac6f-5ae74bda9d77" providerId="ADAL" clId="{FE9CE9BD-9B89-4709-838A-005F91A655F3}" dt="2020-09-10T12:59:57.329" v="4" actId="478"/>
          <ac:picMkLst>
            <pc:docMk/>
            <pc:sldMk cId="497408101" sldId="279"/>
            <ac:picMk id="5" creationId="{0C114201-7F85-4D4B-AF8F-57E87D7F367D}"/>
          </ac:picMkLst>
        </pc:picChg>
        <pc:picChg chg="del">
          <ac:chgData name="Ronnie Davidson" userId="df861cd5-8fd8-4d9d-ac6f-5ae74bda9d77" providerId="ADAL" clId="{FE9CE9BD-9B89-4709-838A-005F91A655F3}" dt="2020-09-10T12:59:56.585" v="3" actId="478"/>
          <ac:picMkLst>
            <pc:docMk/>
            <pc:sldMk cId="497408101" sldId="279"/>
            <ac:picMk id="6" creationId="{D766D445-8B7E-41B4-8C06-623DCA35D707}"/>
          </ac:picMkLst>
        </pc:picChg>
        <pc:picChg chg="del">
          <ac:chgData name="Ronnie Davidson" userId="df861cd5-8fd8-4d9d-ac6f-5ae74bda9d77" providerId="ADAL" clId="{FE9CE9BD-9B89-4709-838A-005F91A655F3}" dt="2020-09-10T13:00:03.044" v="7" actId="478"/>
          <ac:picMkLst>
            <pc:docMk/>
            <pc:sldMk cId="497408101" sldId="279"/>
            <ac:picMk id="7" creationId="{73B36B27-2443-4C7E-9791-D562765D98DF}"/>
          </ac:picMkLst>
        </pc:picChg>
        <pc:picChg chg="del">
          <ac:chgData name="Ronnie Davidson" userId="df861cd5-8fd8-4d9d-ac6f-5ae74bda9d77" providerId="ADAL" clId="{FE9CE9BD-9B89-4709-838A-005F91A655F3}" dt="2020-09-10T12:59:58.448" v="5" actId="478"/>
          <ac:picMkLst>
            <pc:docMk/>
            <pc:sldMk cId="497408101" sldId="279"/>
            <ac:picMk id="8" creationId="{EA8304FE-CB2B-4610-8F64-1C170A8B4A0D}"/>
          </ac:picMkLst>
        </pc:picChg>
      </pc:sldChg>
      <pc:sldChg chg="delSp modSp mod setBg">
        <pc:chgData name="Ronnie Davidson" userId="df861cd5-8fd8-4d9d-ac6f-5ae74bda9d77" providerId="ADAL" clId="{FE9CE9BD-9B89-4709-838A-005F91A655F3}" dt="2020-09-10T13:06:39.777" v="152" actId="1076"/>
        <pc:sldMkLst>
          <pc:docMk/>
          <pc:sldMk cId="3942025655" sldId="280"/>
        </pc:sldMkLst>
        <pc:graphicFrameChg chg="mod modGraphic">
          <ac:chgData name="Ronnie Davidson" userId="df861cd5-8fd8-4d9d-ac6f-5ae74bda9d77" providerId="ADAL" clId="{FE9CE9BD-9B89-4709-838A-005F91A655F3}" dt="2020-09-10T13:06:39.777" v="152" actId="1076"/>
          <ac:graphicFrameMkLst>
            <pc:docMk/>
            <pc:sldMk cId="3942025655" sldId="280"/>
            <ac:graphicFrameMk id="6" creationId="{00000000-0000-0000-0000-000000000000}"/>
          </ac:graphicFrameMkLst>
        </pc:graphicFrameChg>
        <pc:picChg chg="del">
          <ac:chgData name="Ronnie Davidson" userId="df861cd5-8fd8-4d9d-ac6f-5ae74bda9d77" providerId="ADAL" clId="{FE9CE9BD-9B89-4709-838A-005F91A655F3}" dt="2020-09-10T13:00:07.293" v="9" actId="478"/>
          <ac:picMkLst>
            <pc:docMk/>
            <pc:sldMk cId="3942025655" sldId="280"/>
            <ac:picMk id="7" creationId="{3BAB4A01-5DC7-467C-A0DE-52CDB2B70797}"/>
          </ac:picMkLst>
        </pc:picChg>
        <pc:picChg chg="del">
          <ac:chgData name="Ronnie Davidson" userId="df861cd5-8fd8-4d9d-ac6f-5ae74bda9d77" providerId="ADAL" clId="{FE9CE9BD-9B89-4709-838A-005F91A655F3}" dt="2020-09-10T13:00:06.841" v="8" actId="478"/>
          <ac:picMkLst>
            <pc:docMk/>
            <pc:sldMk cId="3942025655" sldId="280"/>
            <ac:picMk id="8" creationId="{1FBB1671-E495-4C22-B4EE-11DC2E03B2A9}"/>
          </ac:picMkLst>
        </pc:picChg>
        <pc:picChg chg="del">
          <ac:chgData name="Ronnie Davidson" userId="df861cd5-8fd8-4d9d-ac6f-5ae74bda9d77" providerId="ADAL" clId="{FE9CE9BD-9B89-4709-838A-005F91A655F3}" dt="2020-09-10T13:00:11.151" v="11" actId="478"/>
          <ac:picMkLst>
            <pc:docMk/>
            <pc:sldMk cId="3942025655" sldId="280"/>
            <ac:picMk id="11" creationId="{FD0B2725-1E20-4516-83E8-B89910036C5E}"/>
          </ac:picMkLst>
        </pc:picChg>
        <pc:picChg chg="del">
          <ac:chgData name="Ronnie Davidson" userId="df861cd5-8fd8-4d9d-ac6f-5ae74bda9d77" providerId="ADAL" clId="{FE9CE9BD-9B89-4709-838A-005F91A655F3}" dt="2020-09-10T13:00:08.881" v="10" actId="478"/>
          <ac:picMkLst>
            <pc:docMk/>
            <pc:sldMk cId="3942025655" sldId="280"/>
            <ac:picMk id="12" creationId="{C2F5B29A-CBA0-40BF-9678-13DFE1C13A9C}"/>
          </ac:picMkLst>
        </pc:picChg>
      </pc:sldChg>
      <pc:sldChg chg="delSp modSp mod setBg">
        <pc:chgData name="Ronnie Davidson" userId="df861cd5-8fd8-4d9d-ac6f-5ae74bda9d77" providerId="ADAL" clId="{FE9CE9BD-9B89-4709-838A-005F91A655F3}" dt="2020-09-10T13:06:03.821" v="148" actId="1035"/>
        <pc:sldMkLst>
          <pc:docMk/>
          <pc:sldMk cId="3598016554" sldId="281"/>
        </pc:sldMkLst>
        <pc:spChg chg="mod">
          <ac:chgData name="Ronnie Davidson" userId="df861cd5-8fd8-4d9d-ac6f-5ae74bda9d77" providerId="ADAL" clId="{FE9CE9BD-9B89-4709-838A-005F91A655F3}" dt="2020-09-10T13:05:41.789" v="102" actId="1036"/>
          <ac:spMkLst>
            <pc:docMk/>
            <pc:sldMk cId="3598016554" sldId="281"/>
            <ac:spMk id="3" creationId="{7DC79F24-CA88-4885-A40C-5BA29900D65F}"/>
          </ac:spMkLst>
        </pc:spChg>
        <pc:spChg chg="mod">
          <ac:chgData name="Ronnie Davidson" userId="df861cd5-8fd8-4d9d-ac6f-5ae74bda9d77" providerId="ADAL" clId="{FE9CE9BD-9B89-4709-838A-005F91A655F3}" dt="2020-09-10T13:06:03.821" v="148" actId="1035"/>
          <ac:spMkLst>
            <pc:docMk/>
            <pc:sldMk cId="3598016554" sldId="281"/>
            <ac:spMk id="5" creationId="{002B8DC4-731A-473E-8EF0-A852A53DF7EC}"/>
          </ac:spMkLst>
        </pc:spChg>
        <pc:picChg chg="mod">
          <ac:chgData name="Ronnie Davidson" userId="df861cd5-8fd8-4d9d-ac6f-5ae74bda9d77" providerId="ADAL" clId="{FE9CE9BD-9B89-4709-838A-005F91A655F3}" dt="2020-09-10T13:05:54.305" v="141" actId="1036"/>
          <ac:picMkLst>
            <pc:docMk/>
            <pc:sldMk cId="3598016554" sldId="281"/>
            <ac:picMk id="6" creationId="{FEBE139F-C019-4258-A3FC-F1CB3DC3804B}"/>
          </ac:picMkLst>
        </pc:picChg>
        <pc:picChg chg="del">
          <ac:chgData name="Ronnie Davidson" userId="df861cd5-8fd8-4d9d-ac6f-5ae74bda9d77" providerId="ADAL" clId="{FE9CE9BD-9B89-4709-838A-005F91A655F3}" dt="2020-09-10T13:03:50.724" v="65" actId="478"/>
          <ac:picMkLst>
            <pc:docMk/>
            <pc:sldMk cId="3598016554" sldId="281"/>
            <ac:picMk id="7" creationId="{FD468853-0784-4A3F-A209-0515AFC43E08}"/>
          </ac:picMkLst>
        </pc:picChg>
        <pc:picChg chg="del">
          <ac:chgData name="Ronnie Davidson" userId="df861cd5-8fd8-4d9d-ac6f-5ae74bda9d77" providerId="ADAL" clId="{FE9CE9BD-9B89-4709-838A-005F91A655F3}" dt="2020-09-10T13:03:51.678" v="66" actId="478"/>
          <ac:picMkLst>
            <pc:docMk/>
            <pc:sldMk cId="3598016554" sldId="281"/>
            <ac:picMk id="8" creationId="{FBF582C5-79E2-4A0B-B50E-38B6A5C68877}"/>
          </ac:picMkLst>
        </pc:picChg>
        <pc:picChg chg="del">
          <ac:chgData name="Ronnie Davidson" userId="df861cd5-8fd8-4d9d-ac6f-5ae74bda9d77" providerId="ADAL" clId="{FE9CE9BD-9B89-4709-838A-005F91A655F3}" dt="2020-09-10T13:03:54.725" v="68" actId="478"/>
          <ac:picMkLst>
            <pc:docMk/>
            <pc:sldMk cId="3598016554" sldId="281"/>
            <ac:picMk id="9" creationId="{E4CBF842-FE62-4B6B-BBA0-B94FEE9EDD95}"/>
          </ac:picMkLst>
        </pc:picChg>
        <pc:picChg chg="del">
          <ac:chgData name="Ronnie Davidson" userId="df861cd5-8fd8-4d9d-ac6f-5ae74bda9d77" providerId="ADAL" clId="{FE9CE9BD-9B89-4709-838A-005F91A655F3}" dt="2020-09-10T13:03:52.976" v="67" actId="478"/>
          <ac:picMkLst>
            <pc:docMk/>
            <pc:sldMk cId="3598016554" sldId="281"/>
            <ac:picMk id="10" creationId="{97E8AC2E-191A-4D86-8054-7660856DC176}"/>
          </ac:picMkLst>
        </pc:picChg>
      </pc:sldChg>
      <pc:sldChg chg="delSp modSp mod setBg">
        <pc:chgData name="Ronnie Davidson" userId="df861cd5-8fd8-4d9d-ac6f-5ae74bda9d77" providerId="ADAL" clId="{FE9CE9BD-9B89-4709-838A-005F91A655F3}" dt="2020-09-10T13:03:41.749" v="64" actId="1036"/>
        <pc:sldMkLst>
          <pc:docMk/>
          <pc:sldMk cId="4253068974" sldId="285"/>
        </pc:sldMkLst>
        <pc:spChg chg="mod">
          <ac:chgData name="Ronnie Davidson" userId="df861cd5-8fd8-4d9d-ac6f-5ae74bda9d77" providerId="ADAL" clId="{FE9CE9BD-9B89-4709-838A-005F91A655F3}" dt="2020-09-10T13:03:32.132" v="32" actId="14100"/>
          <ac:spMkLst>
            <pc:docMk/>
            <pc:sldMk cId="4253068974" sldId="285"/>
            <ac:spMk id="2" creationId="{00000000-0000-0000-0000-000000000000}"/>
          </ac:spMkLst>
        </pc:spChg>
        <pc:spChg chg="mod">
          <ac:chgData name="Ronnie Davidson" userId="df861cd5-8fd8-4d9d-ac6f-5ae74bda9d77" providerId="ADAL" clId="{FE9CE9BD-9B89-4709-838A-005F91A655F3}" dt="2020-09-10T13:03:41.749" v="64" actId="1036"/>
          <ac:spMkLst>
            <pc:docMk/>
            <pc:sldMk cId="4253068974" sldId="285"/>
            <ac:spMk id="3" creationId="{00000000-0000-0000-0000-000000000000}"/>
          </ac:spMkLst>
        </pc:spChg>
        <pc:picChg chg="del">
          <ac:chgData name="Ronnie Davidson" userId="df861cd5-8fd8-4d9d-ac6f-5ae74bda9d77" providerId="ADAL" clId="{FE9CE9BD-9B89-4709-838A-005F91A655F3}" dt="2020-09-10T13:02:50.102" v="17" actId="478"/>
          <ac:picMkLst>
            <pc:docMk/>
            <pc:sldMk cId="4253068974" sldId="285"/>
            <ac:picMk id="4" creationId="{D98E21D0-4912-4087-B8D9-56F0BCD74638}"/>
          </ac:picMkLst>
        </pc:picChg>
        <pc:picChg chg="del">
          <ac:chgData name="Ronnie Davidson" userId="df861cd5-8fd8-4d9d-ac6f-5ae74bda9d77" providerId="ADAL" clId="{FE9CE9BD-9B89-4709-838A-005F91A655F3}" dt="2020-09-10T13:02:51.069" v="18" actId="478"/>
          <ac:picMkLst>
            <pc:docMk/>
            <pc:sldMk cId="4253068974" sldId="285"/>
            <ac:picMk id="5" creationId="{AC133FC1-8B98-4A81-B44E-A2F3B7843201}"/>
          </ac:picMkLst>
        </pc:picChg>
        <pc:picChg chg="del">
          <ac:chgData name="Ronnie Davidson" userId="df861cd5-8fd8-4d9d-ac6f-5ae74bda9d77" providerId="ADAL" clId="{FE9CE9BD-9B89-4709-838A-005F91A655F3}" dt="2020-09-10T13:02:52.790" v="20" actId="478"/>
          <ac:picMkLst>
            <pc:docMk/>
            <pc:sldMk cId="4253068974" sldId="285"/>
            <ac:picMk id="7" creationId="{A75B4257-9DBF-483D-8BE4-C9A751707F62}"/>
          </ac:picMkLst>
        </pc:picChg>
        <pc:picChg chg="del">
          <ac:chgData name="Ronnie Davidson" userId="df861cd5-8fd8-4d9d-ac6f-5ae74bda9d77" providerId="ADAL" clId="{FE9CE9BD-9B89-4709-838A-005F91A655F3}" dt="2020-09-10T13:02:52.296" v="19" actId="478"/>
          <ac:picMkLst>
            <pc:docMk/>
            <pc:sldMk cId="4253068974" sldId="285"/>
            <ac:picMk id="8" creationId="{24049306-0F7A-4A36-9002-1391D1238FA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7DF92-3437-4F4B-AFB5-D4FB12ACF81C}" type="datetimeFigureOut">
              <a:rPr lang="en-GB" smtClean="0"/>
              <a:t>15/09/2020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1C755-8432-4EBA-87D3-42C87A9B61C1}" type="slidenum">
              <a:rPr lang="en-GB" smtClean="0"/>
              <a:t>‹#›</a:t>
            </a:fld>
            <a:endParaRPr lang="en-GB"/>
          </a:p>
        </p:txBody>
      </p:sp>
    </p:spTree>
    <p:extLst>
      <p:ext uri="{BB962C8B-B14F-4D97-AF65-F5344CB8AC3E}">
        <p14:creationId xmlns:p14="http://schemas.microsoft.com/office/powerpoint/2010/main" val="3628287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504281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27140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20471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806016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C2D380-A427-4B30-9DC8-47F5F5697773}"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546450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4C2D380-A427-4B30-9DC8-47F5F5697773}" type="datetimeFigureOut">
              <a:rPr lang="en-GB" smtClean="0"/>
              <a:t>15/09/2020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457630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4C2D380-A427-4B30-9DC8-47F5F5697773}" type="datetimeFigureOut">
              <a:rPr lang="en-GB" smtClean="0"/>
              <a:t>15/09/2020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406053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C2D380-A427-4B30-9DC8-47F5F5697773}" type="datetimeFigureOut">
              <a:rPr lang="en-GB" smtClean="0"/>
              <a:t>15/09/2020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822777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C2D380-A427-4B30-9DC8-47F5F5697773}" type="datetimeFigureOut">
              <a:rPr lang="en-GB" smtClean="0"/>
              <a:t>15/09/2020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191051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C2D380-A427-4B30-9DC8-47F5F5697773}" type="datetimeFigureOut">
              <a:rPr lang="en-GB" smtClean="0"/>
              <a:t>15/09/2020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010926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C2D380-A427-4B30-9DC8-47F5F5697773}" type="datetimeFigureOut">
              <a:rPr lang="en-GB" smtClean="0"/>
              <a:t>15/09/2020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878577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2D380-A427-4B30-9DC8-47F5F5697773}" type="datetimeFigureOut">
              <a:rPr lang="en-GB" smtClean="0"/>
              <a:t>15/09/2020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BCC91F-C7B5-4F49-BA3A-AF26E0DD4F3B}" type="slidenum">
              <a:rPr lang="en-GB" smtClean="0"/>
              <a:t>‹#›</a:t>
            </a:fld>
            <a:endParaRPr lang="en-GB"/>
          </a:p>
        </p:txBody>
      </p:sp>
    </p:spTree>
    <p:extLst>
      <p:ext uri="{BB962C8B-B14F-4D97-AF65-F5344CB8AC3E}">
        <p14:creationId xmlns:p14="http://schemas.microsoft.com/office/powerpoint/2010/main" val="2417914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mprhqMRz5PU"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7408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AutoShape 6" descr="Free Images : person, boy, leg, youth, child, hands, shame, tired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6" name="Table 5"/>
          <p:cNvGraphicFramePr>
            <a:graphicFrameLocks noGrp="1"/>
          </p:cNvGraphicFramePr>
          <p:nvPr>
            <p:extLst>
              <p:ext uri="{D42A27DB-BD31-4B8C-83A1-F6EECF244321}">
                <p14:modId xmlns:p14="http://schemas.microsoft.com/office/powerpoint/2010/main" val="3467374344"/>
              </p:ext>
            </p:extLst>
          </p:nvPr>
        </p:nvGraphicFramePr>
        <p:xfrm>
          <a:off x="1720344" y="1256880"/>
          <a:ext cx="8751312" cy="4663440"/>
        </p:xfrm>
        <a:graphic>
          <a:graphicData uri="http://schemas.openxmlformats.org/drawingml/2006/table">
            <a:tbl>
              <a:tblPr firstRow="1" bandRow="1">
                <a:tableStyleId>{5C22544A-7EE6-4342-B048-85BDC9FD1C3A}</a:tableStyleId>
              </a:tblPr>
              <a:tblGrid>
                <a:gridCol w="4375656">
                  <a:extLst>
                    <a:ext uri="{9D8B030D-6E8A-4147-A177-3AD203B41FA5}">
                      <a16:colId xmlns:a16="http://schemas.microsoft.com/office/drawing/2014/main" val="1937103934"/>
                    </a:ext>
                  </a:extLst>
                </a:gridCol>
                <a:gridCol w="4375656">
                  <a:extLst>
                    <a:ext uri="{9D8B030D-6E8A-4147-A177-3AD203B41FA5}">
                      <a16:colId xmlns:a16="http://schemas.microsoft.com/office/drawing/2014/main" val="1329963267"/>
                    </a:ext>
                  </a:extLst>
                </a:gridCol>
              </a:tblGrid>
              <a:tr h="370840">
                <a:tc>
                  <a:txBody>
                    <a:bodyPr/>
                    <a:lstStyle/>
                    <a:p>
                      <a:r>
                        <a:rPr lang="en-GB" sz="2400" b="1" dirty="0">
                          <a:solidFill>
                            <a:schemeClr val="bg1"/>
                          </a:solidFill>
                        </a:rPr>
                        <a:t>Ella’s family have just moved house and she is starting in Year 8. Her accent is very different to the other children’s and she is worried.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1" dirty="0" err="1">
                          <a:solidFill>
                            <a:schemeClr val="bg1"/>
                          </a:solidFill>
                        </a:rPr>
                        <a:t>O’Shae</a:t>
                      </a:r>
                      <a:r>
                        <a:rPr lang="en-GB" sz="2400" b="1" dirty="0">
                          <a:solidFill>
                            <a:schemeClr val="bg1"/>
                          </a:solidFill>
                        </a:rPr>
                        <a:t> has been put in a different class to all his friends and he feels they have forgotten all about him.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2464741"/>
                  </a:ext>
                </a:extLst>
              </a:tr>
              <a:tr h="370840">
                <a:tc>
                  <a:txBody>
                    <a:bodyPr/>
                    <a:lstStyle/>
                    <a:p>
                      <a:r>
                        <a:rPr lang="en-GB" sz="2400" b="1" dirty="0">
                          <a:solidFill>
                            <a:schemeClr val="bg1"/>
                          </a:solidFill>
                        </a:rPr>
                        <a:t>Musa’s dad has lost his job. He isn’t able to afford new uniform and the trousers he is wearing are really short.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1" dirty="0">
                          <a:solidFill>
                            <a:schemeClr val="bg1"/>
                          </a:solidFill>
                        </a:rPr>
                        <a:t>Rupert has been really stressed and thinks that vaping may help him to calm down.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3570811"/>
                  </a:ext>
                </a:extLst>
              </a:tr>
              <a:tr h="370840">
                <a:tc>
                  <a:txBody>
                    <a:bodyPr/>
                    <a:lstStyle/>
                    <a:p>
                      <a:r>
                        <a:rPr lang="en-GB" sz="2400" b="1" dirty="0">
                          <a:solidFill>
                            <a:schemeClr val="bg1"/>
                          </a:solidFill>
                        </a:rPr>
                        <a:t>Scarlett has posted a video on </a:t>
                      </a:r>
                      <a:r>
                        <a:rPr lang="en-GB" sz="2400" b="1" dirty="0" err="1">
                          <a:solidFill>
                            <a:schemeClr val="bg1"/>
                          </a:solidFill>
                        </a:rPr>
                        <a:t>TikTok</a:t>
                      </a:r>
                      <a:r>
                        <a:rPr lang="en-GB" sz="2400" b="1" dirty="0">
                          <a:solidFill>
                            <a:schemeClr val="bg1"/>
                          </a:solidFill>
                        </a:rPr>
                        <a:t> and everyone is teasing her about it.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1" dirty="0">
                          <a:solidFill>
                            <a:schemeClr val="bg1"/>
                          </a:solidFill>
                        </a:rPr>
                        <a:t>Precious really wants to play basketball with the boys but doesn’t have the courage to ask.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7013344"/>
                  </a:ext>
                </a:extLst>
              </a:tr>
            </a:tbl>
          </a:graphicData>
        </a:graphic>
      </p:graphicFrame>
    </p:spTree>
    <p:extLst>
      <p:ext uri="{BB962C8B-B14F-4D97-AF65-F5344CB8AC3E}">
        <p14:creationId xmlns:p14="http://schemas.microsoft.com/office/powerpoint/2010/main" val="3942025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34910" y="1157605"/>
            <a:ext cx="10118889" cy="1325563"/>
          </a:xfrm>
        </p:spPr>
        <p:txBody>
          <a:bodyPr>
            <a:normAutofit/>
          </a:bodyPr>
          <a:lstStyle/>
          <a:p>
            <a:r>
              <a:rPr lang="en-GB" sz="3200" b="1" dirty="0">
                <a:solidFill>
                  <a:schemeClr val="bg1"/>
                </a:solidFill>
                <a:latin typeface="+mn-lt"/>
              </a:rPr>
              <a:t>What are the signs you might be getting angry?</a:t>
            </a:r>
          </a:p>
        </p:txBody>
      </p:sp>
      <p:sp>
        <p:nvSpPr>
          <p:cNvPr id="3" name="Content Placeholder 2"/>
          <p:cNvSpPr>
            <a:spLocks noGrp="1"/>
          </p:cNvSpPr>
          <p:nvPr>
            <p:ph idx="1"/>
          </p:nvPr>
        </p:nvSpPr>
        <p:spPr>
          <a:xfrm>
            <a:off x="1234910" y="2260129"/>
            <a:ext cx="10118890" cy="4114483"/>
          </a:xfrm>
        </p:spPr>
        <p:txBody>
          <a:bodyPr>
            <a:normAutofit fontScale="92500" lnSpcReduction="10000"/>
          </a:bodyPr>
          <a:lstStyle/>
          <a:p>
            <a:r>
              <a:rPr lang="en-GB" b="1" dirty="0">
                <a:solidFill>
                  <a:schemeClr val="bg1"/>
                </a:solidFill>
              </a:rPr>
              <a:t>heart beats faster</a:t>
            </a:r>
          </a:p>
          <a:p>
            <a:r>
              <a:rPr lang="en-GB" b="1" dirty="0">
                <a:solidFill>
                  <a:schemeClr val="bg1"/>
                </a:solidFill>
              </a:rPr>
              <a:t>muscles tense</a:t>
            </a:r>
          </a:p>
          <a:p>
            <a:r>
              <a:rPr lang="en-GB" b="1" dirty="0">
                <a:solidFill>
                  <a:schemeClr val="bg1"/>
                </a:solidFill>
              </a:rPr>
              <a:t>teeth clench or grind</a:t>
            </a:r>
          </a:p>
          <a:p>
            <a:r>
              <a:rPr lang="en-GB" b="1" dirty="0">
                <a:solidFill>
                  <a:schemeClr val="bg1"/>
                </a:solidFill>
              </a:rPr>
              <a:t>hands make fists</a:t>
            </a:r>
          </a:p>
          <a:p>
            <a:r>
              <a:rPr lang="en-GB" b="1" dirty="0">
                <a:solidFill>
                  <a:schemeClr val="bg1"/>
                </a:solidFill>
              </a:rPr>
              <a:t>stomach churns</a:t>
            </a:r>
          </a:p>
          <a:p>
            <a:r>
              <a:rPr lang="en-GB" b="1" dirty="0">
                <a:solidFill>
                  <a:schemeClr val="bg1"/>
                </a:solidFill>
              </a:rPr>
              <a:t>feel like shouting</a:t>
            </a:r>
          </a:p>
          <a:p>
            <a:r>
              <a:rPr lang="en-GB" b="1" dirty="0">
                <a:solidFill>
                  <a:schemeClr val="bg1"/>
                </a:solidFill>
              </a:rPr>
              <a:t>feel hot</a:t>
            </a:r>
          </a:p>
          <a:p>
            <a:endParaRPr lang="en-GB" b="1" dirty="0">
              <a:solidFill>
                <a:schemeClr val="bg1"/>
              </a:solidFill>
            </a:endParaRPr>
          </a:p>
          <a:p>
            <a:pPr marL="0" indent="0">
              <a:buNone/>
            </a:pPr>
            <a:r>
              <a:rPr lang="en-GB" b="1" dirty="0">
                <a:solidFill>
                  <a:schemeClr val="bg1"/>
                </a:solidFill>
              </a:rPr>
              <a:t>Anything else? </a:t>
            </a:r>
          </a:p>
          <a:p>
            <a:pPr marL="0" indent="0">
              <a:buNone/>
            </a:pPr>
            <a:endParaRPr lang="en-GB" b="1" dirty="0">
              <a:solidFill>
                <a:schemeClr val="bg1"/>
              </a:solidFill>
            </a:endParaRPr>
          </a:p>
        </p:txBody>
      </p:sp>
    </p:spTree>
    <p:extLst>
      <p:ext uri="{BB962C8B-B14F-4D97-AF65-F5344CB8AC3E}">
        <p14:creationId xmlns:p14="http://schemas.microsoft.com/office/powerpoint/2010/main" val="4253068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C79F24-CA88-4885-A40C-5BA29900D65F}"/>
              </a:ext>
            </a:extLst>
          </p:cNvPr>
          <p:cNvSpPr>
            <a:spLocks noGrp="1"/>
          </p:cNvSpPr>
          <p:nvPr>
            <p:ph idx="1"/>
          </p:nvPr>
        </p:nvSpPr>
        <p:spPr>
          <a:xfrm>
            <a:off x="848413" y="1179808"/>
            <a:ext cx="10294069" cy="809249"/>
          </a:xfrm>
        </p:spPr>
        <p:txBody>
          <a:bodyPr>
            <a:normAutofit/>
          </a:bodyPr>
          <a:lstStyle/>
          <a:p>
            <a:pPr marL="0" indent="0">
              <a:buNone/>
            </a:pPr>
            <a:r>
              <a:rPr lang="en-GB" sz="2400" b="1" i="1" dirty="0">
                <a:solidFill>
                  <a:schemeClr val="bg1"/>
                </a:solidFill>
              </a:rPr>
              <a:t>‘</a:t>
            </a:r>
            <a:r>
              <a:rPr lang="en-GB" sz="2400" b="1" i="1" dirty="0">
                <a:solidFill>
                  <a:schemeClr val="bg1"/>
                </a:solidFill>
                <a:effectLst/>
              </a:rPr>
              <a:t>The important thing is remembering that you can’t control the situation, but you can control how you react to it and how you choose to think about it.’</a:t>
            </a:r>
            <a:endParaRPr lang="en-GB" sz="2400" b="1" i="1" dirty="0">
              <a:solidFill>
                <a:schemeClr val="bg1"/>
              </a:solidFill>
            </a:endParaRPr>
          </a:p>
        </p:txBody>
      </p:sp>
      <p:sp>
        <p:nvSpPr>
          <p:cNvPr id="5" name="TextBox 4">
            <a:extLst>
              <a:ext uri="{FF2B5EF4-FFF2-40B4-BE49-F238E27FC236}">
                <a16:creationId xmlns:a16="http://schemas.microsoft.com/office/drawing/2014/main" id="{002B8DC4-731A-473E-8EF0-A852A53DF7EC}"/>
              </a:ext>
            </a:extLst>
          </p:cNvPr>
          <p:cNvSpPr txBox="1"/>
          <p:nvPr/>
        </p:nvSpPr>
        <p:spPr>
          <a:xfrm>
            <a:off x="848413" y="2050892"/>
            <a:ext cx="10388338" cy="4524315"/>
          </a:xfrm>
          <a:prstGeom prst="rect">
            <a:avLst/>
          </a:prstGeom>
          <a:noFill/>
        </p:spPr>
        <p:txBody>
          <a:bodyPr wrap="square">
            <a:spAutoFit/>
          </a:bodyPr>
          <a:lstStyle/>
          <a:p>
            <a:pPr marL="285750" indent="-285750" algn="l" rtl="0">
              <a:buFont typeface="Arial" panose="020B0604020202020204" pitchFamily="34" charset="0"/>
              <a:buChar char="•"/>
            </a:pPr>
            <a:r>
              <a:rPr lang="en-GB" b="1" i="0" dirty="0">
                <a:solidFill>
                  <a:schemeClr val="bg1"/>
                </a:solidFill>
                <a:effectLst/>
              </a:rPr>
              <a:t>A ‘grounding’ activity to stop your thoughts spinning out of control. Sit back and focus on what’s going on around you. Try and name five things you can see, four things you can feel, three things you can hear, two things you can smell, and one thing you can taste.</a:t>
            </a:r>
          </a:p>
          <a:p>
            <a:pPr marL="285750" indent="-285750" algn="l" rtl="0">
              <a:buFont typeface="Arial" panose="020B0604020202020204" pitchFamily="34" charset="0"/>
              <a:buChar char="•"/>
            </a:pPr>
            <a:endParaRPr lang="en-GB" b="1" i="0" dirty="0">
              <a:solidFill>
                <a:schemeClr val="bg1"/>
              </a:solidFill>
              <a:effectLst/>
            </a:endParaRPr>
          </a:p>
          <a:p>
            <a:pPr marL="285750" indent="-285750" algn="l" rtl="0">
              <a:buFont typeface="Arial" panose="020B0604020202020204" pitchFamily="34" charset="0"/>
              <a:buChar char="•"/>
            </a:pPr>
            <a:r>
              <a:rPr lang="en-GB" b="1" i="0" dirty="0">
                <a:solidFill>
                  <a:schemeClr val="bg1"/>
                </a:solidFill>
                <a:effectLst/>
              </a:rPr>
              <a:t>Find a distraction that takes your mind off things, like going for a walk, listening to happy music or talking to someone. These can help you when you notice you’re worrying about the past or future.</a:t>
            </a:r>
          </a:p>
          <a:p>
            <a:pPr marL="285750" indent="-285750" algn="l" rtl="0">
              <a:buFont typeface="Arial" panose="020B0604020202020204" pitchFamily="34" charset="0"/>
              <a:buChar char="•"/>
            </a:pPr>
            <a:endParaRPr lang="en-GB" b="1" i="0" dirty="0">
              <a:solidFill>
                <a:schemeClr val="bg1"/>
              </a:solidFill>
              <a:effectLst/>
            </a:endParaRPr>
          </a:p>
          <a:p>
            <a:pPr marL="285750" indent="-285750" algn="l" rtl="0">
              <a:buFont typeface="Arial" panose="020B0604020202020204" pitchFamily="34" charset="0"/>
              <a:buChar char="•"/>
            </a:pPr>
            <a:r>
              <a:rPr lang="en-GB" b="1" i="0" dirty="0">
                <a:solidFill>
                  <a:schemeClr val="bg1"/>
                </a:solidFill>
                <a:effectLst/>
              </a:rPr>
              <a:t>Find a mindfulness activity to help you stay in the moment. You could try this breathing exercise – breathe in through your nose for four counts, hold it for two counts, and breathe out through your mouth for seven counts. If you repeat this, it can slow your breath and help keep you calm.</a:t>
            </a:r>
          </a:p>
          <a:p>
            <a:pPr algn="l" rtl="0">
              <a:buFont typeface="Arial" panose="020B0604020202020204" pitchFamily="34" charset="0"/>
              <a:buChar char="•"/>
            </a:pPr>
            <a:endParaRPr lang="en-GB" b="1" dirty="0">
              <a:solidFill>
                <a:schemeClr val="bg1"/>
              </a:solidFill>
            </a:endParaRPr>
          </a:p>
          <a:p>
            <a:endParaRPr lang="en-GB" b="1" dirty="0">
              <a:solidFill>
                <a:schemeClr val="bg1"/>
              </a:solidFill>
            </a:endParaRPr>
          </a:p>
          <a:p>
            <a:r>
              <a:rPr lang="en-GB" b="1" dirty="0">
                <a:solidFill>
                  <a:schemeClr val="bg1"/>
                </a:solidFill>
              </a:rPr>
              <a:t>Watch this video to see how these young people </a:t>
            </a:r>
          </a:p>
          <a:p>
            <a:r>
              <a:rPr lang="en-GB" b="1" dirty="0">
                <a:solidFill>
                  <a:schemeClr val="bg1"/>
                </a:solidFill>
              </a:rPr>
              <a:t>manage their uncomfortable feelings of anxiety.  </a:t>
            </a:r>
          </a:p>
          <a:p>
            <a:pPr algn="l" rtl="0"/>
            <a:endParaRPr lang="en-GB" b="1" i="0" dirty="0">
              <a:solidFill>
                <a:schemeClr val="bg1"/>
              </a:solidFill>
              <a:effectLst/>
            </a:endParaRPr>
          </a:p>
          <a:p>
            <a:pPr algn="l" rtl="0">
              <a:buFont typeface="Arial" panose="020B0604020202020204" pitchFamily="34" charset="0"/>
              <a:buChar char="•"/>
            </a:pPr>
            <a:endParaRPr lang="en-GB" b="1" dirty="0">
              <a:solidFill>
                <a:schemeClr val="bg1"/>
              </a:solidFill>
            </a:endParaRPr>
          </a:p>
        </p:txBody>
      </p:sp>
      <p:pic>
        <p:nvPicPr>
          <p:cNvPr id="6" name="Picture 5">
            <a:hlinkClick r:id="rId3"/>
            <a:extLst>
              <a:ext uri="{FF2B5EF4-FFF2-40B4-BE49-F238E27FC236}">
                <a16:creationId xmlns:a16="http://schemas.microsoft.com/office/drawing/2014/main" id="{FEBE139F-C019-4258-A3FC-F1CB3DC3804B}"/>
              </a:ext>
            </a:extLst>
          </p:cNvPr>
          <p:cNvPicPr>
            <a:picLocks noChangeAspect="1"/>
          </p:cNvPicPr>
          <p:nvPr/>
        </p:nvPicPr>
        <p:blipFill>
          <a:blip r:embed="rId4"/>
          <a:stretch>
            <a:fillRect/>
          </a:stretch>
        </p:blipFill>
        <p:spPr>
          <a:xfrm>
            <a:off x="5945319" y="5003283"/>
            <a:ext cx="2990850" cy="1694475"/>
          </a:xfrm>
          <a:prstGeom prst="rect">
            <a:avLst/>
          </a:prstGeom>
        </p:spPr>
      </p:pic>
    </p:spTree>
    <p:extLst>
      <p:ext uri="{BB962C8B-B14F-4D97-AF65-F5344CB8AC3E}">
        <p14:creationId xmlns:p14="http://schemas.microsoft.com/office/powerpoint/2010/main" val="35980165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F86398E5E0564580FFA60374BB285D" ma:contentTypeVersion="15" ma:contentTypeDescription="Create a new document." ma:contentTypeScope="" ma:versionID="3334c2f0d367940054eeab04a51d9235">
  <xsd:schema xmlns:xsd="http://www.w3.org/2001/XMLSchema" xmlns:xs="http://www.w3.org/2001/XMLSchema" xmlns:p="http://schemas.microsoft.com/office/2006/metadata/properties" xmlns:ns3="1cedb967-c79b-47f5-9e4e-706cd575ed3f" xmlns:ns4="41df9705-07a4-471f-a49f-1fd7c930b074" targetNamespace="http://schemas.microsoft.com/office/2006/metadata/properties" ma:root="true" ma:fieldsID="bbeb58062d397792e7f0679307bb1003" ns3:_="" ns4:_="">
    <xsd:import namespace="1cedb967-c79b-47f5-9e4e-706cd575ed3f"/>
    <xsd:import namespace="41df9705-07a4-471f-a49f-1fd7c930b074"/>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edb967-c79b-47f5-9e4e-706cd575ed3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1df9705-07a4-471f-a49f-1fd7c930b074"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description="" ma:internalName="MediaServiceAutoTags" ma:readOnly="true">
      <xsd:simpleType>
        <xsd:restriction base="dms:Text"/>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2FC4D6-FDDF-41B6-A816-EE89E498D5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edb967-c79b-47f5-9e4e-706cd575ed3f"/>
    <ds:schemaRef ds:uri="41df9705-07a4-471f-a49f-1fd7c930b0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D05FF8-9A0C-46E5-AE94-8032CE0E7214}">
  <ds:schemaRefs>
    <ds:schemaRef ds:uri="http://schemas.microsoft.com/office/2006/documentManagement/types"/>
    <ds:schemaRef ds:uri="1cedb967-c79b-47f5-9e4e-706cd575ed3f"/>
    <ds:schemaRef ds:uri="http://purl.org/dc/elements/1.1/"/>
    <ds:schemaRef ds:uri="http://schemas.microsoft.com/office/2006/metadata/properties"/>
    <ds:schemaRef ds:uri="41df9705-07a4-471f-a49f-1fd7c930b074"/>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4BA2437C-4BA0-40F5-AE07-3F1AC4D864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263</TotalTime>
  <Words>360</Words>
  <Application>Microsoft Office PowerPoint</Application>
  <PresentationFormat>Widescreen</PresentationFormat>
  <Paragraphs>26</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What are the signs you might be getting angry?</vt:lpstr>
      <vt:lpstr>PowerPoint Presentation</vt:lpstr>
    </vt:vector>
  </TitlesOfParts>
  <Company>UoB IT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Rachael Hunter (School of Education)</dc:creator>
  <cp:lastModifiedBy>matthew collins</cp:lastModifiedBy>
  <cp:revision>71</cp:revision>
  <dcterms:created xsi:type="dcterms:W3CDTF">2019-06-06T13:36:27Z</dcterms:created>
  <dcterms:modified xsi:type="dcterms:W3CDTF">2020-09-15T15:37:20Z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0x010100DFF86398E5E0564580FFA60374BB285D</vt:lpwstr>
  </property>
</Properties>
</file>