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7" r:id="rId5"/>
    <p:sldId id="259" r:id="rId6"/>
    <p:sldId id="260" r:id="rId7"/>
    <p:sldId id="261" r:id="rId8"/>
    <p:sldId id="262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7B8BA7-4CAD-4991-8AC7-6AA9088429BA}" v="18" dt="2020-09-10T18:52:30.3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0"/>
    <p:restoredTop sz="94281"/>
  </p:normalViewPr>
  <p:slideViewPr>
    <p:cSldViewPr snapToGrid="0" snapToObjects="1">
      <p:cViewPr varScale="1">
        <p:scale>
          <a:sx n="65" d="100"/>
          <a:sy n="65" d="100"/>
        </p:scale>
        <p:origin x="6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68CF-83BE-1E4E-8331-6275C8AD6986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56C2B-BBEA-674B-ADC4-BAB76366A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7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6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1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7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7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5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8DAA9-01E6-3E44-B29A-66C86F28C489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4B24-E916-AA4E-A4CA-E255902E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6713" y="5950640"/>
            <a:ext cx="11118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Learning Objective: To recognise how to be a virtuous person</a:t>
            </a:r>
          </a:p>
        </p:txBody>
      </p:sp>
    </p:spTree>
    <p:extLst>
      <p:ext uri="{BB962C8B-B14F-4D97-AF65-F5344CB8AC3E}">
        <p14:creationId xmlns:p14="http://schemas.microsoft.com/office/powerpoint/2010/main" val="300431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6790" y="1941029"/>
            <a:ext cx="5148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What is a superhero?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Who are these people/characters?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What do they have in common?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What virtues do they show in their stories?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What makes them a hero?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83" y="1005994"/>
            <a:ext cx="4842443" cy="4293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35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20" y="2140611"/>
            <a:ext cx="5830956" cy="3279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6110" y="1688322"/>
            <a:ext cx="1470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Image: </a:t>
            </a:r>
            <a:r>
              <a:rPr lang="en-US" sz="1400" b="1" dirty="0" err="1">
                <a:solidFill>
                  <a:schemeClr val="bg1"/>
                </a:solidFill>
              </a:rPr>
              <a:t>bbc.com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1359" y="1272461"/>
            <a:ext cx="829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Sir Thomas Moore (Captain Tom)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6330" y="2073407"/>
            <a:ext cx="48436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What virtues did Captain Tom show?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What virtues does Captain Tom have in common with the virtues shown by the superheroes we have already discussed?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Would you consider Captain Tom to be a superhero? Why?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Can you think of a time when you have demonstrated one of the virtues shown by Captain Tom?</a:t>
            </a:r>
          </a:p>
        </p:txBody>
      </p:sp>
      <p:sp>
        <p:nvSpPr>
          <p:cNvPr id="2" name="Rectangle 1"/>
          <p:cNvSpPr/>
          <p:nvPr/>
        </p:nvSpPr>
        <p:spPr>
          <a:xfrm>
            <a:off x="1720507" y="5642343"/>
            <a:ext cx="4375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www.youtube.com/watch?v=n0tRq9j6xmM</a:t>
            </a:r>
          </a:p>
        </p:txBody>
      </p:sp>
    </p:spTree>
    <p:extLst>
      <p:ext uri="{BB962C8B-B14F-4D97-AF65-F5344CB8AC3E}">
        <p14:creationId xmlns:p14="http://schemas.microsoft.com/office/powerpoint/2010/main" val="25530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3417" y="3140765"/>
            <a:ext cx="1111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927"/>
            <a:ext cx="12192000" cy="218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535" y="1540327"/>
            <a:ext cx="10888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When we think about superheroes, the virtue that comes to mind is courage. 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Have you ever showed courage?</a:t>
            </a:r>
          </a:p>
        </p:txBody>
      </p:sp>
    </p:spTree>
    <p:extLst>
      <p:ext uri="{BB962C8B-B14F-4D97-AF65-F5344CB8AC3E}">
        <p14:creationId xmlns:p14="http://schemas.microsoft.com/office/powerpoint/2010/main" val="1720234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3417" y="3140765"/>
            <a:ext cx="1111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68535" y="1720840"/>
            <a:ext cx="108883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We are going to be designing ourselves as superheroes, focusing on one of the virtues demonstrated by Captain Tom. 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Your superhero must have a costume, mode of transport and nemesis.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432" y="4666221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1" b="15250"/>
          <a:stretch/>
        </p:blipFill>
        <p:spPr>
          <a:xfrm>
            <a:off x="859160" y="1507318"/>
            <a:ext cx="10473679" cy="53506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46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3417" y="3140765"/>
            <a:ext cx="1111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320454" y="2170063"/>
            <a:ext cx="9551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Next time you feel worried or scared, reflect on the virtues we have discussed today.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Can you think of a time you have used your virtues to help someone? 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How did it make you feel? </a:t>
            </a:r>
          </a:p>
          <a:p>
            <a:pPr marL="571500" indent="-5715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How did it make the person you were helping feel?</a:t>
            </a:r>
          </a:p>
        </p:txBody>
      </p:sp>
    </p:spTree>
    <p:extLst>
      <p:ext uri="{BB962C8B-B14F-4D97-AF65-F5344CB8AC3E}">
        <p14:creationId xmlns:p14="http://schemas.microsoft.com/office/powerpoint/2010/main" val="14303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3417" y="3140765"/>
            <a:ext cx="11118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996812" y="2353508"/>
            <a:ext cx="106751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Courage: Acting with bravery in fearful situations.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Honesty: Telling the truth and being sincere.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Generosity: To give something for someone else’s benefit.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Kindness: Being friendly, generous and considerate.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Resilience: Being able to recover quickly from struggles and setbacks. 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6811" y="1283813"/>
            <a:ext cx="5604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Virtue Focus Reflection</a:t>
            </a:r>
          </a:p>
        </p:txBody>
      </p:sp>
    </p:spTree>
    <p:extLst>
      <p:ext uri="{BB962C8B-B14F-4D97-AF65-F5344CB8AC3E}">
        <p14:creationId xmlns:p14="http://schemas.microsoft.com/office/powerpoint/2010/main" val="17833124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F86398E5E0564580FFA60374BB285D" ma:contentTypeVersion="15" ma:contentTypeDescription="Create a new document." ma:contentTypeScope="" ma:versionID="3334c2f0d367940054eeab04a51d9235">
  <xsd:schema xmlns:xsd="http://www.w3.org/2001/XMLSchema" xmlns:xs="http://www.w3.org/2001/XMLSchema" xmlns:p="http://schemas.microsoft.com/office/2006/metadata/properties" xmlns:ns3="1cedb967-c79b-47f5-9e4e-706cd575ed3f" xmlns:ns4="41df9705-07a4-471f-a49f-1fd7c930b074" targetNamespace="http://schemas.microsoft.com/office/2006/metadata/properties" ma:root="true" ma:fieldsID="bbeb58062d397792e7f0679307bb1003" ns3:_="" ns4:_="">
    <xsd:import namespace="1cedb967-c79b-47f5-9e4e-706cd575ed3f"/>
    <xsd:import namespace="41df9705-07a4-471f-a49f-1fd7c930b0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edb967-c79b-47f5-9e4e-706cd575ed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f9705-07a4-471f-a49f-1fd7c930b0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639DA6-C3AB-451F-8AB4-2DF0F94FAC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15C8C9-A961-4152-B517-02B925B4A2B1}">
  <ds:schemaRefs>
    <ds:schemaRef ds:uri="http://schemas.microsoft.com/office/2006/metadata/properties"/>
    <ds:schemaRef ds:uri="41df9705-07a4-471f-a49f-1fd7c930b074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cedb967-c79b-47f5-9e4e-706cd575ed3f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F061078-D5D0-4132-9B4C-12DF699A79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edb967-c79b-47f5-9e4e-706cd575ed3f"/>
    <ds:schemaRef ds:uri="41df9705-07a4-471f-a49f-1fd7c930b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269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tom_taylor8@hotmail.co.uk</dc:creator>
  <cp:lastModifiedBy>Nicole Few-Durnall (Education)</cp:lastModifiedBy>
  <cp:revision>30</cp:revision>
  <dcterms:created xsi:type="dcterms:W3CDTF">2020-08-18T07:51:27Z</dcterms:created>
  <dcterms:modified xsi:type="dcterms:W3CDTF">2020-09-16T13:35:08Z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0x010100DFF86398E5E0564580FFA60374BB285D</vt:lpwstr>
  </property>
</Properties>
</file>