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5" r:id="rId5"/>
    <p:sldId id="266" r:id="rId6"/>
    <p:sldId id="267" r:id="rId7"/>
    <p:sldId id="258" r:id="rId8"/>
    <p:sldId id="268" r:id="rId9"/>
    <p:sldId id="269"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8" d="100"/>
          <a:sy n="108" d="100"/>
        </p:scale>
        <p:origin x="6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nie Davidson" userId="df861cd5-8fd8-4d9d-ac6f-5ae74bda9d77" providerId="ADAL" clId="{80001954-B9AD-477F-9CDB-0C1918E21CE0}"/>
    <pc:docChg chg="undo custSel modSld">
      <pc:chgData name="Ronnie Davidson" userId="df861cd5-8fd8-4d9d-ac6f-5ae74bda9d77" providerId="ADAL" clId="{80001954-B9AD-477F-9CDB-0C1918E21CE0}" dt="2020-09-10T14:00:42.874" v="141" actId="1076"/>
      <pc:docMkLst>
        <pc:docMk/>
      </pc:docMkLst>
      <pc:sldChg chg="delSp modSp mod setBg">
        <pc:chgData name="Ronnie Davidson" userId="df861cd5-8fd8-4d9d-ac6f-5ae74bda9d77" providerId="ADAL" clId="{80001954-B9AD-477F-9CDB-0C1918E21CE0}" dt="2020-09-10T13:57:32.987" v="89" actId="6549"/>
        <pc:sldMkLst>
          <pc:docMk/>
          <pc:sldMk cId="2746269063" sldId="258"/>
        </pc:sldMkLst>
        <pc:spChg chg="mod">
          <ac:chgData name="Ronnie Davidson" userId="df861cd5-8fd8-4d9d-ac6f-5ae74bda9d77" providerId="ADAL" clId="{80001954-B9AD-477F-9CDB-0C1918E21CE0}" dt="2020-09-10T13:57:32.987" v="89" actId="6549"/>
          <ac:spMkLst>
            <pc:docMk/>
            <pc:sldMk cId="2746269063" sldId="258"/>
            <ac:spMk id="3" creationId="{00000000-0000-0000-0000-000000000000}"/>
          </ac:spMkLst>
        </pc:spChg>
        <pc:picChg chg="del">
          <ac:chgData name="Ronnie Davidson" userId="df861cd5-8fd8-4d9d-ac6f-5ae74bda9d77" providerId="ADAL" clId="{80001954-B9AD-477F-9CDB-0C1918E21CE0}" dt="2020-09-10T13:56:58.404" v="78" actId="478"/>
          <ac:picMkLst>
            <pc:docMk/>
            <pc:sldMk cId="2746269063" sldId="258"/>
            <ac:picMk id="2" creationId="{B3043A7A-9772-4F91-B028-2AF4A97A43DF}"/>
          </ac:picMkLst>
        </pc:picChg>
        <pc:picChg chg="del">
          <ac:chgData name="Ronnie Davidson" userId="df861cd5-8fd8-4d9d-ac6f-5ae74bda9d77" providerId="ADAL" clId="{80001954-B9AD-477F-9CDB-0C1918E21CE0}" dt="2020-09-10T13:56:57.645" v="77" actId="478"/>
          <ac:picMkLst>
            <pc:docMk/>
            <pc:sldMk cId="2746269063" sldId="258"/>
            <ac:picMk id="4" creationId="{00000000-0000-0000-0000-000000000000}"/>
          </ac:picMkLst>
        </pc:picChg>
        <pc:picChg chg="del">
          <ac:chgData name="Ronnie Davidson" userId="df861cd5-8fd8-4d9d-ac6f-5ae74bda9d77" providerId="ADAL" clId="{80001954-B9AD-477F-9CDB-0C1918E21CE0}" dt="2020-09-10T13:56:55.925" v="75" actId="478"/>
          <ac:picMkLst>
            <pc:docMk/>
            <pc:sldMk cId="2746269063" sldId="258"/>
            <ac:picMk id="5" creationId="{00000000-0000-0000-0000-000000000000}"/>
          </ac:picMkLst>
        </pc:picChg>
        <pc:picChg chg="del">
          <ac:chgData name="Ronnie Davidson" userId="df861cd5-8fd8-4d9d-ac6f-5ae74bda9d77" providerId="ADAL" clId="{80001954-B9AD-477F-9CDB-0C1918E21CE0}" dt="2020-09-10T13:56:57.316" v="76" actId="478"/>
          <ac:picMkLst>
            <pc:docMk/>
            <pc:sldMk cId="2746269063" sldId="258"/>
            <ac:picMk id="7" creationId="{00000000-0000-0000-0000-000000000000}"/>
          </ac:picMkLst>
        </pc:picChg>
      </pc:sldChg>
      <pc:sldChg chg="delSp modSp mod setBg">
        <pc:chgData name="Ronnie Davidson" userId="df861cd5-8fd8-4d9d-ac6f-5ae74bda9d77" providerId="ADAL" clId="{80001954-B9AD-477F-9CDB-0C1918E21CE0}" dt="2020-09-10T14:00:42.874" v="141" actId="1076"/>
        <pc:sldMkLst>
          <pc:docMk/>
          <pc:sldMk cId="2286071306" sldId="262"/>
        </pc:sldMkLst>
        <pc:spChg chg="mod">
          <ac:chgData name="Ronnie Davidson" userId="df861cd5-8fd8-4d9d-ac6f-5ae74bda9d77" providerId="ADAL" clId="{80001954-B9AD-477F-9CDB-0C1918E21CE0}" dt="2020-09-10T14:00:42.874" v="141" actId="1076"/>
          <ac:spMkLst>
            <pc:docMk/>
            <pc:sldMk cId="2286071306" sldId="262"/>
            <ac:spMk id="3" creationId="{00000000-0000-0000-0000-000000000000}"/>
          </ac:spMkLst>
        </pc:spChg>
        <pc:picChg chg="del">
          <ac:chgData name="Ronnie Davidson" userId="df861cd5-8fd8-4d9d-ac6f-5ae74bda9d77" providerId="ADAL" clId="{80001954-B9AD-477F-9CDB-0C1918E21CE0}" dt="2020-09-10T13:59:20.429" v="124" actId="478"/>
          <ac:picMkLst>
            <pc:docMk/>
            <pc:sldMk cId="2286071306" sldId="262"/>
            <ac:picMk id="2" creationId="{21DDF92F-4871-4F5A-8A8E-77A962DE7AD6}"/>
          </ac:picMkLst>
        </pc:picChg>
        <pc:picChg chg="del">
          <ac:chgData name="Ronnie Davidson" userId="df861cd5-8fd8-4d9d-ac6f-5ae74bda9d77" providerId="ADAL" clId="{80001954-B9AD-477F-9CDB-0C1918E21CE0}" dt="2020-09-10T13:59:23.641" v="127" actId="478"/>
          <ac:picMkLst>
            <pc:docMk/>
            <pc:sldMk cId="2286071306" sldId="262"/>
            <ac:picMk id="4" creationId="{00000000-0000-0000-0000-000000000000}"/>
          </ac:picMkLst>
        </pc:picChg>
        <pc:picChg chg="del">
          <ac:chgData name="Ronnie Davidson" userId="df861cd5-8fd8-4d9d-ac6f-5ae74bda9d77" providerId="ADAL" clId="{80001954-B9AD-477F-9CDB-0C1918E21CE0}" dt="2020-09-10T13:59:21.991" v="125" actId="478"/>
          <ac:picMkLst>
            <pc:docMk/>
            <pc:sldMk cId="2286071306" sldId="262"/>
            <ac:picMk id="5" creationId="{00000000-0000-0000-0000-000000000000}"/>
          </ac:picMkLst>
        </pc:picChg>
        <pc:picChg chg="del">
          <ac:chgData name="Ronnie Davidson" userId="df861cd5-8fd8-4d9d-ac6f-5ae74bda9d77" providerId="ADAL" clId="{80001954-B9AD-477F-9CDB-0C1918E21CE0}" dt="2020-09-10T13:59:22.805" v="126" actId="478"/>
          <ac:picMkLst>
            <pc:docMk/>
            <pc:sldMk cId="2286071306" sldId="262"/>
            <ac:picMk id="7" creationId="{00000000-0000-0000-0000-000000000000}"/>
          </ac:picMkLst>
        </pc:picChg>
        <pc:picChg chg="mod">
          <ac:chgData name="Ronnie Davidson" userId="df861cd5-8fd8-4d9d-ac6f-5ae74bda9d77" providerId="ADAL" clId="{80001954-B9AD-477F-9CDB-0C1918E21CE0}" dt="2020-09-10T14:00:05.678" v="136" actId="1076"/>
          <ac:picMkLst>
            <pc:docMk/>
            <pc:sldMk cId="2286071306" sldId="262"/>
            <ac:picMk id="9" creationId="{00000000-0000-0000-0000-000000000000}"/>
          </ac:picMkLst>
        </pc:picChg>
        <pc:picChg chg="mod">
          <ac:chgData name="Ronnie Davidson" userId="df861cd5-8fd8-4d9d-ac6f-5ae74bda9d77" providerId="ADAL" clId="{80001954-B9AD-477F-9CDB-0C1918E21CE0}" dt="2020-09-10T14:00:05.678" v="136" actId="1076"/>
          <ac:picMkLst>
            <pc:docMk/>
            <pc:sldMk cId="2286071306" sldId="262"/>
            <ac:picMk id="10" creationId="{00000000-0000-0000-0000-000000000000}"/>
          </ac:picMkLst>
        </pc:picChg>
      </pc:sldChg>
      <pc:sldChg chg="delSp mod setBg">
        <pc:chgData name="Ronnie Davidson" userId="df861cd5-8fd8-4d9d-ac6f-5ae74bda9d77" providerId="ADAL" clId="{80001954-B9AD-477F-9CDB-0C1918E21CE0}" dt="2020-09-10T13:53:31.678" v="8"/>
        <pc:sldMkLst>
          <pc:docMk/>
          <pc:sldMk cId="2169030386" sldId="265"/>
        </pc:sldMkLst>
        <pc:spChg chg="del">
          <ac:chgData name="Ronnie Davidson" userId="df861cd5-8fd8-4d9d-ac6f-5ae74bda9d77" providerId="ADAL" clId="{80001954-B9AD-477F-9CDB-0C1918E21CE0}" dt="2020-09-10T13:47:01.870" v="4" actId="478"/>
          <ac:spMkLst>
            <pc:docMk/>
            <pc:sldMk cId="2169030386" sldId="265"/>
            <ac:spMk id="10" creationId="{89FE0BBC-649D-44FE-AA98-26632F791BC3}"/>
          </ac:spMkLst>
        </pc:spChg>
        <pc:picChg chg="del">
          <ac:chgData name="Ronnie Davidson" userId="df861cd5-8fd8-4d9d-ac6f-5ae74bda9d77" providerId="ADAL" clId="{80001954-B9AD-477F-9CDB-0C1918E21CE0}" dt="2020-09-10T13:46:57.846" v="1" actId="478"/>
          <ac:picMkLst>
            <pc:docMk/>
            <pc:sldMk cId="2169030386" sldId="265"/>
            <ac:picMk id="4" creationId="{00000000-0000-0000-0000-000000000000}"/>
          </ac:picMkLst>
        </pc:picChg>
        <pc:picChg chg="del">
          <ac:chgData name="Ronnie Davidson" userId="df861cd5-8fd8-4d9d-ac6f-5ae74bda9d77" providerId="ADAL" clId="{80001954-B9AD-477F-9CDB-0C1918E21CE0}" dt="2020-09-10T13:47:00.126" v="3" actId="478"/>
          <ac:picMkLst>
            <pc:docMk/>
            <pc:sldMk cId="2169030386" sldId="265"/>
            <ac:picMk id="5" creationId="{00000000-0000-0000-0000-000000000000}"/>
          </ac:picMkLst>
        </pc:picChg>
        <pc:picChg chg="del">
          <ac:chgData name="Ronnie Davidson" userId="df861cd5-8fd8-4d9d-ac6f-5ae74bda9d77" providerId="ADAL" clId="{80001954-B9AD-477F-9CDB-0C1918E21CE0}" dt="2020-09-10T13:46:57.281" v="0" actId="478"/>
          <ac:picMkLst>
            <pc:docMk/>
            <pc:sldMk cId="2169030386" sldId="265"/>
            <ac:picMk id="6" creationId="{68200416-7E96-48CC-992F-2EFD0243AA37}"/>
          </ac:picMkLst>
        </pc:picChg>
        <pc:picChg chg="del">
          <ac:chgData name="Ronnie Davidson" userId="df861cd5-8fd8-4d9d-ac6f-5ae74bda9d77" providerId="ADAL" clId="{80001954-B9AD-477F-9CDB-0C1918E21CE0}" dt="2020-09-10T13:46:58.726" v="2" actId="478"/>
          <ac:picMkLst>
            <pc:docMk/>
            <pc:sldMk cId="2169030386" sldId="265"/>
            <ac:picMk id="7" creationId="{00000000-0000-0000-0000-000000000000}"/>
          </ac:picMkLst>
        </pc:picChg>
      </pc:sldChg>
      <pc:sldChg chg="delSp modSp mod setBg">
        <pc:chgData name="Ronnie Davidson" userId="df861cd5-8fd8-4d9d-ac6f-5ae74bda9d77" providerId="ADAL" clId="{80001954-B9AD-477F-9CDB-0C1918E21CE0}" dt="2020-09-10T13:55:04.735" v="32" actId="1076"/>
        <pc:sldMkLst>
          <pc:docMk/>
          <pc:sldMk cId="3471955436" sldId="266"/>
        </pc:sldMkLst>
        <pc:spChg chg="mod">
          <ac:chgData name="Ronnie Davidson" userId="df861cd5-8fd8-4d9d-ac6f-5ae74bda9d77" providerId="ADAL" clId="{80001954-B9AD-477F-9CDB-0C1918E21CE0}" dt="2020-09-10T13:55:04.735" v="32" actId="1076"/>
          <ac:spMkLst>
            <pc:docMk/>
            <pc:sldMk cId="3471955436" sldId="266"/>
            <ac:spMk id="3" creationId="{00000000-0000-0000-0000-000000000000}"/>
          </ac:spMkLst>
        </pc:spChg>
        <pc:picChg chg="del">
          <ac:chgData name="Ronnie Davidson" userId="df861cd5-8fd8-4d9d-ac6f-5ae74bda9d77" providerId="ADAL" clId="{80001954-B9AD-477F-9CDB-0C1918E21CE0}" dt="2020-09-10T13:53:38.498" v="12" actId="478"/>
          <ac:picMkLst>
            <pc:docMk/>
            <pc:sldMk cId="3471955436" sldId="266"/>
            <ac:picMk id="2" creationId="{A6341EA1-CCA3-41B7-B726-7928CBEE8F21}"/>
          </ac:picMkLst>
        </pc:picChg>
        <pc:picChg chg="del">
          <ac:chgData name="Ronnie Davidson" userId="df861cd5-8fd8-4d9d-ac6f-5ae74bda9d77" providerId="ADAL" clId="{80001954-B9AD-477F-9CDB-0C1918E21CE0}" dt="2020-09-10T13:53:37.685" v="11" actId="478"/>
          <ac:picMkLst>
            <pc:docMk/>
            <pc:sldMk cId="3471955436" sldId="266"/>
            <ac:picMk id="4" creationId="{00000000-0000-0000-0000-000000000000}"/>
          </ac:picMkLst>
        </pc:picChg>
        <pc:picChg chg="del">
          <ac:chgData name="Ronnie Davidson" userId="df861cd5-8fd8-4d9d-ac6f-5ae74bda9d77" providerId="ADAL" clId="{80001954-B9AD-477F-9CDB-0C1918E21CE0}" dt="2020-09-10T13:53:35.873" v="9" actId="478"/>
          <ac:picMkLst>
            <pc:docMk/>
            <pc:sldMk cId="3471955436" sldId="266"/>
            <ac:picMk id="5" creationId="{00000000-0000-0000-0000-000000000000}"/>
          </ac:picMkLst>
        </pc:picChg>
        <pc:picChg chg="del">
          <ac:chgData name="Ronnie Davidson" userId="df861cd5-8fd8-4d9d-ac6f-5ae74bda9d77" providerId="ADAL" clId="{80001954-B9AD-477F-9CDB-0C1918E21CE0}" dt="2020-09-10T13:53:36.697" v="10" actId="478"/>
          <ac:picMkLst>
            <pc:docMk/>
            <pc:sldMk cId="3471955436" sldId="266"/>
            <ac:picMk id="7" creationId="{00000000-0000-0000-0000-000000000000}"/>
          </ac:picMkLst>
        </pc:picChg>
        <pc:picChg chg="mod">
          <ac:chgData name="Ronnie Davidson" userId="df861cd5-8fd8-4d9d-ac6f-5ae74bda9d77" providerId="ADAL" clId="{80001954-B9AD-477F-9CDB-0C1918E21CE0}" dt="2020-09-10T13:55:01.927" v="31" actId="1076"/>
          <ac:picMkLst>
            <pc:docMk/>
            <pc:sldMk cId="3471955436" sldId="266"/>
            <ac:picMk id="9" creationId="{00000000-0000-0000-0000-000000000000}"/>
          </ac:picMkLst>
        </pc:picChg>
      </pc:sldChg>
      <pc:sldChg chg="delSp modSp mod setBg">
        <pc:chgData name="Ronnie Davidson" userId="df861cd5-8fd8-4d9d-ac6f-5ae74bda9d77" providerId="ADAL" clId="{80001954-B9AD-477F-9CDB-0C1918E21CE0}" dt="2020-09-10T13:56:49.755" v="74" actId="1076"/>
        <pc:sldMkLst>
          <pc:docMk/>
          <pc:sldMk cId="1324703187" sldId="267"/>
        </pc:sldMkLst>
        <pc:spChg chg="mod">
          <ac:chgData name="Ronnie Davidson" userId="df861cd5-8fd8-4d9d-ac6f-5ae74bda9d77" providerId="ADAL" clId="{80001954-B9AD-477F-9CDB-0C1918E21CE0}" dt="2020-09-10T13:56:37.721" v="72" actId="1076"/>
          <ac:spMkLst>
            <pc:docMk/>
            <pc:sldMk cId="1324703187" sldId="267"/>
            <ac:spMk id="6" creationId="{0EB6651C-A638-4B43-AB00-965CBAEFD75E}"/>
          </ac:spMkLst>
        </pc:spChg>
        <pc:picChg chg="del">
          <ac:chgData name="Ronnie Davidson" userId="df861cd5-8fd8-4d9d-ac6f-5ae74bda9d77" providerId="ADAL" clId="{80001954-B9AD-477F-9CDB-0C1918E21CE0}" dt="2020-09-10T13:55:10.935" v="35" actId="478"/>
          <ac:picMkLst>
            <pc:docMk/>
            <pc:sldMk cId="1324703187" sldId="267"/>
            <ac:picMk id="2" creationId="{97A65DF4-9AA6-4812-A8FE-8BE57644C9E0}"/>
          </ac:picMkLst>
        </pc:picChg>
        <pc:picChg chg="del">
          <ac:chgData name="Ronnie Davidson" userId="df861cd5-8fd8-4d9d-ac6f-5ae74bda9d77" providerId="ADAL" clId="{80001954-B9AD-477F-9CDB-0C1918E21CE0}" dt="2020-09-10T13:55:11.446" v="36" actId="478"/>
          <ac:picMkLst>
            <pc:docMk/>
            <pc:sldMk cId="1324703187" sldId="267"/>
            <ac:picMk id="4" creationId="{00000000-0000-0000-0000-000000000000}"/>
          </ac:picMkLst>
        </pc:picChg>
        <pc:picChg chg="del">
          <ac:chgData name="Ronnie Davidson" userId="df861cd5-8fd8-4d9d-ac6f-5ae74bda9d77" providerId="ADAL" clId="{80001954-B9AD-477F-9CDB-0C1918E21CE0}" dt="2020-09-10T13:55:08.853" v="33" actId="478"/>
          <ac:picMkLst>
            <pc:docMk/>
            <pc:sldMk cId="1324703187" sldId="267"/>
            <ac:picMk id="5" creationId="{00000000-0000-0000-0000-000000000000}"/>
          </ac:picMkLst>
        </pc:picChg>
        <pc:picChg chg="del">
          <ac:chgData name="Ronnie Davidson" userId="df861cd5-8fd8-4d9d-ac6f-5ae74bda9d77" providerId="ADAL" clId="{80001954-B9AD-477F-9CDB-0C1918E21CE0}" dt="2020-09-10T13:55:09.701" v="34" actId="478"/>
          <ac:picMkLst>
            <pc:docMk/>
            <pc:sldMk cId="1324703187" sldId="267"/>
            <ac:picMk id="7" creationId="{00000000-0000-0000-0000-000000000000}"/>
          </ac:picMkLst>
        </pc:picChg>
        <pc:picChg chg="mod">
          <ac:chgData name="Ronnie Davidson" userId="df861cd5-8fd8-4d9d-ac6f-5ae74bda9d77" providerId="ADAL" clId="{80001954-B9AD-477F-9CDB-0C1918E21CE0}" dt="2020-09-10T13:56:40.417" v="73" actId="1076"/>
          <ac:picMkLst>
            <pc:docMk/>
            <pc:sldMk cId="1324703187" sldId="267"/>
            <ac:picMk id="10" creationId="{1452FE4D-63D9-403A-AA04-E1F42A13FBEE}"/>
          </ac:picMkLst>
        </pc:picChg>
        <pc:picChg chg="mod">
          <ac:chgData name="Ronnie Davidson" userId="df861cd5-8fd8-4d9d-ac6f-5ae74bda9d77" providerId="ADAL" clId="{80001954-B9AD-477F-9CDB-0C1918E21CE0}" dt="2020-09-10T13:55:30.923" v="41" actId="1076"/>
          <ac:picMkLst>
            <pc:docMk/>
            <pc:sldMk cId="1324703187" sldId="267"/>
            <ac:picMk id="13" creationId="{B850D0D5-4265-4F3B-88D5-785D0A6CD25A}"/>
          </ac:picMkLst>
        </pc:picChg>
        <pc:picChg chg="mod">
          <ac:chgData name="Ronnie Davidson" userId="df861cd5-8fd8-4d9d-ac6f-5ae74bda9d77" providerId="ADAL" clId="{80001954-B9AD-477F-9CDB-0C1918E21CE0}" dt="2020-09-10T13:56:49.755" v="74" actId="1076"/>
          <ac:picMkLst>
            <pc:docMk/>
            <pc:sldMk cId="1324703187" sldId="267"/>
            <ac:picMk id="15" creationId="{E10EA3FF-23BD-4157-B2CE-7BE3FBB66CF0}"/>
          </ac:picMkLst>
        </pc:picChg>
      </pc:sldChg>
      <pc:sldChg chg="delSp modSp mod setBg">
        <pc:chgData name="Ronnie Davidson" userId="df861cd5-8fd8-4d9d-ac6f-5ae74bda9d77" providerId="ADAL" clId="{80001954-B9AD-477F-9CDB-0C1918E21CE0}" dt="2020-09-10T13:58:37.353" v="109" actId="1076"/>
        <pc:sldMkLst>
          <pc:docMk/>
          <pc:sldMk cId="1680262031" sldId="268"/>
        </pc:sldMkLst>
        <pc:spChg chg="mod">
          <ac:chgData name="Ronnie Davidson" userId="df861cd5-8fd8-4d9d-ac6f-5ae74bda9d77" providerId="ADAL" clId="{80001954-B9AD-477F-9CDB-0C1918E21CE0}" dt="2020-09-10T13:58:23.701" v="104" actId="1076"/>
          <ac:spMkLst>
            <pc:docMk/>
            <pc:sldMk cId="1680262031" sldId="268"/>
            <ac:spMk id="3" creationId="{00000000-0000-0000-0000-000000000000}"/>
          </ac:spMkLst>
        </pc:spChg>
        <pc:picChg chg="del">
          <ac:chgData name="Ronnie Davidson" userId="df861cd5-8fd8-4d9d-ac6f-5ae74bda9d77" providerId="ADAL" clId="{80001954-B9AD-477F-9CDB-0C1918E21CE0}" dt="2020-09-10T13:57:42.220" v="92" actId="478"/>
          <ac:picMkLst>
            <pc:docMk/>
            <pc:sldMk cId="1680262031" sldId="268"/>
            <ac:picMk id="2" creationId="{436C919C-BBD3-4352-B1CD-97FF924698C0}"/>
          </ac:picMkLst>
        </pc:picChg>
        <pc:picChg chg="del">
          <ac:chgData name="Ronnie Davidson" userId="df861cd5-8fd8-4d9d-ac6f-5ae74bda9d77" providerId="ADAL" clId="{80001954-B9AD-477F-9CDB-0C1918E21CE0}" dt="2020-09-10T13:57:40.521" v="90" actId="478"/>
          <ac:picMkLst>
            <pc:docMk/>
            <pc:sldMk cId="1680262031" sldId="268"/>
            <ac:picMk id="4" creationId="{00000000-0000-0000-0000-000000000000}"/>
          </ac:picMkLst>
        </pc:picChg>
        <pc:picChg chg="del">
          <ac:chgData name="Ronnie Davidson" userId="df861cd5-8fd8-4d9d-ac6f-5ae74bda9d77" providerId="ADAL" clId="{80001954-B9AD-477F-9CDB-0C1918E21CE0}" dt="2020-09-10T13:57:44.064" v="93" actId="478"/>
          <ac:picMkLst>
            <pc:docMk/>
            <pc:sldMk cId="1680262031" sldId="268"/>
            <ac:picMk id="5" creationId="{00000000-0000-0000-0000-000000000000}"/>
          </ac:picMkLst>
        </pc:picChg>
        <pc:picChg chg="mod">
          <ac:chgData name="Ronnie Davidson" userId="df861cd5-8fd8-4d9d-ac6f-5ae74bda9d77" providerId="ADAL" clId="{80001954-B9AD-477F-9CDB-0C1918E21CE0}" dt="2020-09-10T13:58:37.353" v="109" actId="1076"/>
          <ac:picMkLst>
            <pc:docMk/>
            <pc:sldMk cId="1680262031" sldId="268"/>
            <ac:picMk id="6" creationId="{00000000-0000-0000-0000-000000000000}"/>
          </ac:picMkLst>
        </pc:picChg>
        <pc:picChg chg="del">
          <ac:chgData name="Ronnie Davidson" userId="df861cd5-8fd8-4d9d-ac6f-5ae74bda9d77" providerId="ADAL" clId="{80001954-B9AD-477F-9CDB-0C1918E21CE0}" dt="2020-09-10T13:57:41.952" v="91" actId="478"/>
          <ac:picMkLst>
            <pc:docMk/>
            <pc:sldMk cId="1680262031" sldId="268"/>
            <ac:picMk id="7" creationId="{00000000-0000-0000-0000-000000000000}"/>
          </ac:picMkLst>
        </pc:picChg>
        <pc:picChg chg="mod">
          <ac:chgData name="Ronnie Davidson" userId="df861cd5-8fd8-4d9d-ac6f-5ae74bda9d77" providerId="ADAL" clId="{80001954-B9AD-477F-9CDB-0C1918E21CE0}" dt="2020-09-10T13:58:35.977" v="108" actId="1076"/>
          <ac:picMkLst>
            <pc:docMk/>
            <pc:sldMk cId="1680262031" sldId="268"/>
            <ac:picMk id="9" creationId="{B202E204-CDAD-463F-9DDA-6A96A0585C3C}"/>
          </ac:picMkLst>
        </pc:picChg>
      </pc:sldChg>
      <pc:sldChg chg="delSp modSp mod setBg">
        <pc:chgData name="Ronnie Davidson" userId="df861cd5-8fd8-4d9d-ac6f-5ae74bda9d77" providerId="ADAL" clId="{80001954-B9AD-477F-9CDB-0C1918E21CE0}" dt="2020-09-10T13:59:16.246" v="123" actId="478"/>
        <pc:sldMkLst>
          <pc:docMk/>
          <pc:sldMk cId="1946372696" sldId="269"/>
        </pc:sldMkLst>
        <pc:spChg chg="del mod">
          <ac:chgData name="Ronnie Davidson" userId="df861cd5-8fd8-4d9d-ac6f-5ae74bda9d77" providerId="ADAL" clId="{80001954-B9AD-477F-9CDB-0C1918E21CE0}" dt="2020-09-10T13:59:16.246" v="123" actId="478"/>
          <ac:spMkLst>
            <pc:docMk/>
            <pc:sldMk cId="1946372696" sldId="269"/>
            <ac:spMk id="8" creationId="{00000000-0000-0000-0000-000000000000}"/>
          </ac:spMkLst>
        </pc:spChg>
        <pc:spChg chg="mod">
          <ac:chgData name="Ronnie Davidson" userId="df861cd5-8fd8-4d9d-ac6f-5ae74bda9d77" providerId="ADAL" clId="{80001954-B9AD-477F-9CDB-0C1918E21CE0}" dt="2020-09-10T13:59:09.815" v="120" actId="1076"/>
          <ac:spMkLst>
            <pc:docMk/>
            <pc:sldMk cId="1946372696" sldId="269"/>
            <ac:spMk id="10" creationId="{00000000-0000-0000-0000-000000000000}"/>
          </ac:spMkLst>
        </pc:spChg>
        <pc:picChg chg="del">
          <ac:chgData name="Ronnie Davidson" userId="df861cd5-8fd8-4d9d-ac6f-5ae74bda9d77" providerId="ADAL" clId="{80001954-B9AD-477F-9CDB-0C1918E21CE0}" dt="2020-09-10T13:58:45.016" v="112" actId="478"/>
          <ac:picMkLst>
            <pc:docMk/>
            <pc:sldMk cId="1946372696" sldId="269"/>
            <ac:picMk id="2" creationId="{472B12C0-235A-43EB-B158-8E7550863730}"/>
          </ac:picMkLst>
        </pc:picChg>
        <pc:picChg chg="del">
          <ac:chgData name="Ronnie Davidson" userId="df861cd5-8fd8-4d9d-ac6f-5ae74bda9d77" providerId="ADAL" clId="{80001954-B9AD-477F-9CDB-0C1918E21CE0}" dt="2020-09-10T13:58:45.354" v="113" actId="478"/>
          <ac:picMkLst>
            <pc:docMk/>
            <pc:sldMk cId="1946372696" sldId="269"/>
            <ac:picMk id="4" creationId="{00000000-0000-0000-0000-000000000000}"/>
          </ac:picMkLst>
        </pc:picChg>
        <pc:picChg chg="del">
          <ac:chgData name="Ronnie Davidson" userId="df861cd5-8fd8-4d9d-ac6f-5ae74bda9d77" providerId="ADAL" clId="{80001954-B9AD-477F-9CDB-0C1918E21CE0}" dt="2020-09-10T13:58:42.993" v="110" actId="478"/>
          <ac:picMkLst>
            <pc:docMk/>
            <pc:sldMk cId="1946372696" sldId="269"/>
            <ac:picMk id="5" creationId="{00000000-0000-0000-0000-000000000000}"/>
          </ac:picMkLst>
        </pc:picChg>
        <pc:picChg chg="del">
          <ac:chgData name="Ronnie Davidson" userId="df861cd5-8fd8-4d9d-ac6f-5ae74bda9d77" providerId="ADAL" clId="{80001954-B9AD-477F-9CDB-0C1918E21CE0}" dt="2020-09-10T13:58:43.878" v="111" actId="478"/>
          <ac:picMkLst>
            <pc:docMk/>
            <pc:sldMk cId="1946372696" sldId="269"/>
            <ac:picMk id="7" creationId="{00000000-0000-0000-0000-000000000000}"/>
          </ac:picMkLst>
        </pc:picChg>
        <pc:picChg chg="mod">
          <ac:chgData name="Ronnie Davidson" userId="df861cd5-8fd8-4d9d-ac6f-5ae74bda9d77" providerId="ADAL" clId="{80001954-B9AD-477F-9CDB-0C1918E21CE0}" dt="2020-09-10T13:59:12.171" v="121" actId="1076"/>
          <ac:picMkLst>
            <pc:docMk/>
            <pc:sldMk cId="1946372696" sldId="269"/>
            <ac:picMk id="11" creationId="{00000000-0000-0000-0000-000000000000}"/>
          </ac:picMkLst>
        </pc:picChg>
      </pc:sldChg>
    </pc:docChg>
  </pc:docChgLst>
  <pc:docChgLst>
    <pc:chgData name="matthew collins" userId="04b3c9a1a6d5a647" providerId="LiveId" clId="{09D2E708-F586-4175-A880-9B9B07066C1D}"/>
    <pc:docChg chg="modSld">
      <pc:chgData name="matthew collins" userId="04b3c9a1a6d5a647" providerId="LiveId" clId="{09D2E708-F586-4175-A880-9B9B07066C1D}" dt="2020-09-15T15:44:40.327" v="9" actId="20577"/>
      <pc:docMkLst>
        <pc:docMk/>
      </pc:docMkLst>
      <pc:sldChg chg="modSp mod">
        <pc:chgData name="matthew collins" userId="04b3c9a1a6d5a647" providerId="LiveId" clId="{09D2E708-F586-4175-A880-9B9B07066C1D}" dt="2020-09-15T15:43:33.853" v="7" actId="20577"/>
        <pc:sldMkLst>
          <pc:docMk/>
          <pc:sldMk cId="2746269063" sldId="258"/>
        </pc:sldMkLst>
        <pc:spChg chg="mod">
          <ac:chgData name="matthew collins" userId="04b3c9a1a6d5a647" providerId="LiveId" clId="{09D2E708-F586-4175-A880-9B9B07066C1D}" dt="2020-09-15T15:43:33.853" v="7" actId="20577"/>
          <ac:spMkLst>
            <pc:docMk/>
            <pc:sldMk cId="2746269063" sldId="258"/>
            <ac:spMk id="3" creationId="{00000000-0000-0000-0000-000000000000}"/>
          </ac:spMkLst>
        </pc:spChg>
      </pc:sldChg>
      <pc:sldChg chg="modSp mod">
        <pc:chgData name="matthew collins" userId="04b3c9a1a6d5a647" providerId="LiveId" clId="{09D2E708-F586-4175-A880-9B9B07066C1D}" dt="2020-09-15T15:44:40.327" v="9" actId="20577"/>
        <pc:sldMkLst>
          <pc:docMk/>
          <pc:sldMk cId="2286071306" sldId="262"/>
        </pc:sldMkLst>
        <pc:spChg chg="mod">
          <ac:chgData name="matthew collins" userId="04b3c9a1a6d5a647" providerId="LiveId" clId="{09D2E708-F586-4175-A880-9B9B07066C1D}" dt="2020-09-15T15:44:40.327" v="9" actId="20577"/>
          <ac:spMkLst>
            <pc:docMk/>
            <pc:sldMk cId="2286071306" sldId="262"/>
            <ac:spMk id="3" creationId="{00000000-0000-0000-0000-000000000000}"/>
          </ac:spMkLst>
        </pc:spChg>
      </pc:sldChg>
      <pc:sldChg chg="modSp mod">
        <pc:chgData name="matthew collins" userId="04b3c9a1a6d5a647" providerId="LiveId" clId="{09D2E708-F586-4175-A880-9B9B07066C1D}" dt="2020-09-15T15:44:02.762" v="8" actId="20577"/>
        <pc:sldMkLst>
          <pc:docMk/>
          <pc:sldMk cId="1680262031" sldId="268"/>
        </pc:sldMkLst>
        <pc:spChg chg="mod">
          <ac:chgData name="matthew collins" userId="04b3c9a1a6d5a647" providerId="LiveId" clId="{09D2E708-F586-4175-A880-9B9B07066C1D}" dt="2020-09-15T15:44:02.762" v="8" actId="20577"/>
          <ac:spMkLst>
            <pc:docMk/>
            <pc:sldMk cId="1680262031" sldId="26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15/09/2020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a:t>
            </a:fld>
            <a:endParaRPr lang="en-GB"/>
          </a:p>
        </p:txBody>
      </p:sp>
    </p:spTree>
    <p:extLst>
      <p:ext uri="{BB962C8B-B14F-4D97-AF65-F5344CB8AC3E}">
        <p14:creationId xmlns:p14="http://schemas.microsoft.com/office/powerpoint/2010/main" val="152027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3</a:t>
            </a:fld>
            <a:endParaRPr lang="en-GB"/>
          </a:p>
        </p:txBody>
      </p:sp>
    </p:spTree>
    <p:extLst>
      <p:ext uri="{BB962C8B-B14F-4D97-AF65-F5344CB8AC3E}">
        <p14:creationId xmlns:p14="http://schemas.microsoft.com/office/powerpoint/2010/main" val="111558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4</a:t>
            </a:fld>
            <a:endParaRPr lang="en-GB"/>
          </a:p>
        </p:txBody>
      </p:sp>
    </p:spTree>
    <p:extLst>
      <p:ext uri="{BB962C8B-B14F-4D97-AF65-F5344CB8AC3E}">
        <p14:creationId xmlns:p14="http://schemas.microsoft.com/office/powerpoint/2010/main" val="123883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5</a:t>
            </a:fld>
            <a:endParaRPr lang="en-GB"/>
          </a:p>
        </p:txBody>
      </p:sp>
    </p:spTree>
    <p:extLst>
      <p:ext uri="{BB962C8B-B14F-4D97-AF65-F5344CB8AC3E}">
        <p14:creationId xmlns:p14="http://schemas.microsoft.com/office/powerpoint/2010/main" val="3385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6</a:t>
            </a:fld>
            <a:endParaRPr lang="en-GB"/>
          </a:p>
        </p:txBody>
      </p:sp>
    </p:spTree>
    <p:extLst>
      <p:ext uri="{BB962C8B-B14F-4D97-AF65-F5344CB8AC3E}">
        <p14:creationId xmlns:p14="http://schemas.microsoft.com/office/powerpoint/2010/main" val="291715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7</a:t>
            </a:fld>
            <a:endParaRPr lang="en-GB"/>
          </a:p>
        </p:txBody>
      </p:sp>
    </p:spTree>
    <p:extLst>
      <p:ext uri="{BB962C8B-B14F-4D97-AF65-F5344CB8AC3E}">
        <p14:creationId xmlns:p14="http://schemas.microsoft.com/office/powerpoint/2010/main" val="186236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15/09/2020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4081905" y="4638570"/>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216903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64343" y="3579829"/>
            <a:ext cx="10263314" cy="1938992"/>
          </a:xfrm>
          <a:prstGeom prst="rect">
            <a:avLst/>
          </a:prstGeom>
        </p:spPr>
        <p:txBody>
          <a:bodyPr wrap="square">
            <a:spAutoFit/>
          </a:bodyPr>
          <a:lstStyle/>
          <a:p>
            <a:pPr marL="71755" marR="71755"/>
            <a:r>
              <a:rPr lang="en-US" sz="2000" b="1" dirty="0">
                <a:solidFill>
                  <a:schemeClr val="bg1"/>
                </a:solidFill>
              </a:rPr>
              <a:t>There are many organisations in your community that are staffed, led and run by volunteers. Can you think of any?</a:t>
            </a:r>
          </a:p>
          <a:p>
            <a:pPr marL="71755" marR="71755"/>
            <a:endParaRPr lang="en-GB" sz="2000" b="1" dirty="0">
              <a:solidFill>
                <a:schemeClr val="bg1"/>
              </a:solidFill>
            </a:endParaRPr>
          </a:p>
          <a:p>
            <a:pPr marL="71755" marR="71755"/>
            <a:r>
              <a:rPr lang="en-US" sz="2000" b="1" dirty="0">
                <a:solidFill>
                  <a:schemeClr val="bg1"/>
                </a:solidFill>
              </a:rPr>
              <a:t>What roles do volunteers play in the organisations you’ve mentioned?</a:t>
            </a:r>
          </a:p>
          <a:p>
            <a:pPr marL="71755" marR="71755"/>
            <a:endParaRPr lang="en-GB" sz="2000" b="1" dirty="0">
              <a:solidFill>
                <a:schemeClr val="bg1"/>
              </a:solidFill>
            </a:endParaRPr>
          </a:p>
          <a:p>
            <a:pPr marL="71755" marR="71755"/>
            <a:r>
              <a:rPr lang="en-US" sz="2000" b="1" dirty="0">
                <a:solidFill>
                  <a:schemeClr val="bg1"/>
                </a:solidFill>
              </a:rPr>
              <a:t>What does the </a:t>
            </a:r>
            <a:r>
              <a:rPr lang="en-US" sz="2000" b="1" dirty="0" err="1">
                <a:solidFill>
                  <a:schemeClr val="bg1"/>
                </a:solidFill>
              </a:rPr>
              <a:t>organisation</a:t>
            </a:r>
            <a:r>
              <a:rPr lang="en-US" sz="2000" b="1" dirty="0">
                <a:solidFill>
                  <a:schemeClr val="bg1"/>
                </a:solidFill>
              </a:rPr>
              <a:t> do? In what way does it benefit the local community?</a:t>
            </a:r>
            <a:endParaRPr lang="en-GB" sz="2000" b="1" dirty="0">
              <a:solidFill>
                <a:schemeClr val="bg1"/>
              </a:solidFill>
              <a:latin typeface="Arial" panose="020B0604020202020204" pitchFamily="34" charset="0"/>
              <a:ea typeface="Arial" panose="020B0604020202020204" pitchFamily="34" charset="0"/>
            </a:endParaRPr>
          </a:p>
        </p:txBody>
      </p:sp>
      <p:pic>
        <p:nvPicPr>
          <p:cNvPr id="9" name="Picture 8"/>
          <p:cNvPicPr>
            <a:picLocks noChangeAspect="1"/>
          </p:cNvPicPr>
          <p:nvPr/>
        </p:nvPicPr>
        <p:blipFill>
          <a:blip r:embed="rId3"/>
          <a:stretch>
            <a:fillRect/>
          </a:stretch>
        </p:blipFill>
        <p:spPr>
          <a:xfrm>
            <a:off x="4442544" y="1073826"/>
            <a:ext cx="3306912" cy="2065299"/>
          </a:xfrm>
          <a:prstGeom prst="rect">
            <a:avLst/>
          </a:prstGeom>
        </p:spPr>
      </p:pic>
    </p:spTree>
    <p:extLst>
      <p:ext uri="{BB962C8B-B14F-4D97-AF65-F5344CB8AC3E}">
        <p14:creationId xmlns:p14="http://schemas.microsoft.com/office/powerpoint/2010/main" val="347195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4081905" y="4638570"/>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0EB6651C-A638-4B43-AB00-965CBAEFD75E}"/>
              </a:ext>
            </a:extLst>
          </p:cNvPr>
          <p:cNvSpPr txBox="1"/>
          <p:nvPr/>
        </p:nvSpPr>
        <p:spPr>
          <a:xfrm>
            <a:off x="1122891" y="795475"/>
            <a:ext cx="6248854" cy="5632311"/>
          </a:xfrm>
          <a:prstGeom prst="rect">
            <a:avLst/>
          </a:prstGeom>
          <a:noFill/>
        </p:spPr>
        <p:txBody>
          <a:bodyPr wrap="square" rtlCol="0">
            <a:spAutoFit/>
          </a:bodyPr>
          <a:lstStyle/>
          <a:p>
            <a:r>
              <a:rPr lang="en-GB" b="1" dirty="0">
                <a:solidFill>
                  <a:schemeClr val="bg1"/>
                </a:solidFill>
              </a:rPr>
              <a:t>When the UK went into lockdown in March 2020, the National Health Service (NHS) called for volunteers to help in the community to look after those people who needed extra help and support. The response was incredible and 405,724 people signed up in one day to help vulnerable people stay safe. </a:t>
            </a:r>
          </a:p>
          <a:p>
            <a:endParaRPr lang="en-GB" b="1" dirty="0">
              <a:solidFill>
                <a:schemeClr val="bg1"/>
              </a:solidFill>
            </a:endParaRPr>
          </a:p>
          <a:p>
            <a:pPr algn="l" fontAlgn="base"/>
            <a:r>
              <a:rPr lang="en-GB" b="1" i="0" dirty="0">
                <a:solidFill>
                  <a:schemeClr val="bg1"/>
                </a:solidFill>
                <a:effectLst/>
              </a:rPr>
              <a:t>Sir Simon Stevens said: </a:t>
            </a:r>
            <a:r>
              <a:rPr lang="en-GB" b="1" i="1" dirty="0">
                <a:solidFill>
                  <a:schemeClr val="bg1"/>
                </a:solidFill>
                <a:effectLst/>
              </a:rPr>
              <a:t>‘Times like this show just how generous the British people are and how much they value our health service – we are blown away by this response and the kindness of our country’.</a:t>
            </a:r>
          </a:p>
          <a:p>
            <a:endParaRPr lang="en-GB" b="1" dirty="0">
              <a:solidFill>
                <a:schemeClr val="bg1"/>
              </a:solidFill>
            </a:endParaRPr>
          </a:p>
          <a:p>
            <a:r>
              <a:rPr lang="en-GB" b="1" i="0" dirty="0">
                <a:solidFill>
                  <a:schemeClr val="bg1"/>
                </a:solidFill>
                <a:effectLst/>
              </a:rPr>
              <a:t>Chief Executive of Royal Voluntary Service, Catherine Johnstone CBE, said: </a:t>
            </a:r>
            <a:r>
              <a:rPr lang="en-GB" b="1" i="1" dirty="0">
                <a:solidFill>
                  <a:schemeClr val="bg1"/>
                </a:solidFill>
                <a:effectLst/>
              </a:rPr>
              <a:t>‘In times like this you can really see the best in humanity – small gestures of compassion and connection that allow us to show who we are and what matters to us’.</a:t>
            </a:r>
          </a:p>
          <a:p>
            <a:endParaRPr lang="en-GB" b="1" dirty="0">
              <a:solidFill>
                <a:schemeClr val="bg1"/>
              </a:solidFill>
            </a:endParaRPr>
          </a:p>
          <a:p>
            <a:endParaRPr lang="en-GB" b="1" dirty="0">
              <a:solidFill>
                <a:schemeClr val="bg1"/>
              </a:solidFill>
            </a:endParaRPr>
          </a:p>
          <a:p>
            <a:r>
              <a:rPr lang="en-GB" b="1" dirty="0">
                <a:solidFill>
                  <a:schemeClr val="bg1"/>
                </a:solidFill>
              </a:rPr>
              <a:t>Why do you think so many people signed up to volunteer to help the NHS and their local communities? </a:t>
            </a:r>
          </a:p>
          <a:p>
            <a:endParaRPr lang="en-GB" b="1" dirty="0">
              <a:solidFill>
                <a:schemeClr val="bg1"/>
              </a:solidFill>
            </a:endParaRPr>
          </a:p>
        </p:txBody>
      </p:sp>
      <p:pic>
        <p:nvPicPr>
          <p:cNvPr id="10" name="Picture 9" descr="A screenshot of a social media post&#10;&#10;Description automatically generated">
            <a:extLst>
              <a:ext uri="{FF2B5EF4-FFF2-40B4-BE49-F238E27FC236}">
                <a16:creationId xmlns:a16="http://schemas.microsoft.com/office/drawing/2014/main" id="{1452FE4D-63D9-403A-AA04-E1F42A13FB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6" r="1456"/>
          <a:stretch/>
        </p:blipFill>
        <p:spPr>
          <a:xfrm>
            <a:off x="7556402" y="3730505"/>
            <a:ext cx="3404694" cy="2049568"/>
          </a:xfrm>
          <a:prstGeom prst="rect">
            <a:avLst/>
          </a:prstGeom>
        </p:spPr>
      </p:pic>
      <p:pic>
        <p:nvPicPr>
          <p:cNvPr id="13" name="Picture 12" descr="A screenshot of a social media post&#10;&#10;Description automatically generated">
            <a:extLst>
              <a:ext uri="{FF2B5EF4-FFF2-40B4-BE49-F238E27FC236}">
                <a16:creationId xmlns:a16="http://schemas.microsoft.com/office/drawing/2014/main" id="{B850D0D5-4265-4F3B-88D5-785D0A6CD2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402" y="1588129"/>
            <a:ext cx="3404694" cy="2023502"/>
          </a:xfrm>
          <a:prstGeom prst="rect">
            <a:avLst/>
          </a:prstGeom>
        </p:spPr>
      </p:pic>
      <p:pic>
        <p:nvPicPr>
          <p:cNvPr id="15" name="Graphic 14" descr="Thought bubble">
            <a:extLst>
              <a:ext uri="{FF2B5EF4-FFF2-40B4-BE49-F238E27FC236}">
                <a16:creationId xmlns:a16="http://schemas.microsoft.com/office/drawing/2014/main" id="{E10EA3FF-23BD-4157-B2CE-7BE3FBB66CF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491" y="3273305"/>
            <a:ext cx="914400" cy="914400"/>
          </a:xfrm>
          <a:prstGeom prst="rect">
            <a:avLst/>
          </a:prstGeom>
        </p:spPr>
      </p:pic>
    </p:spTree>
    <p:extLst>
      <p:ext uri="{BB962C8B-B14F-4D97-AF65-F5344CB8AC3E}">
        <p14:creationId xmlns:p14="http://schemas.microsoft.com/office/powerpoint/2010/main" val="132470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p:cNvSpPr/>
          <p:nvPr/>
        </p:nvSpPr>
        <p:spPr>
          <a:xfrm>
            <a:off x="911197" y="1469864"/>
            <a:ext cx="10369606" cy="3785652"/>
          </a:xfrm>
          <a:prstGeom prst="rect">
            <a:avLst/>
          </a:prstGeom>
        </p:spPr>
        <p:txBody>
          <a:bodyPr wrap="square">
            <a:spAutoFit/>
          </a:bodyPr>
          <a:lstStyle/>
          <a:p>
            <a:pPr marL="71755" marR="71755"/>
            <a:r>
              <a:rPr lang="en-US" sz="2400" b="1" dirty="0">
                <a:solidFill>
                  <a:schemeClr val="bg1"/>
                </a:solidFill>
              </a:rPr>
              <a:t>Come up with a definition of volunteering in a pair. Feed back these definitions and discuss.</a:t>
            </a:r>
            <a:endParaRPr lang="en-GB" sz="2400" b="1" dirty="0">
              <a:solidFill>
                <a:schemeClr val="bg1"/>
              </a:solidFill>
            </a:endParaRPr>
          </a:p>
          <a:p>
            <a:pPr marL="71755" marR="71755"/>
            <a:endParaRPr lang="en-US" sz="2400" b="1" dirty="0">
              <a:solidFill>
                <a:schemeClr val="bg1"/>
              </a:solidFill>
            </a:endParaRPr>
          </a:p>
          <a:p>
            <a:pPr marL="71755" marR="71755"/>
            <a:r>
              <a:rPr lang="en-US" sz="2400" b="1" dirty="0">
                <a:solidFill>
                  <a:schemeClr val="bg1"/>
                </a:solidFill>
              </a:rPr>
              <a:t>It is sometimes more difficult to think about how you can volunteer as a young person, but there are lots of opportunities in school, on-line with a </a:t>
            </a:r>
            <a:r>
              <a:rPr lang="en-US" sz="2400" b="1" dirty="0" err="1">
                <a:solidFill>
                  <a:schemeClr val="bg1"/>
                </a:solidFill>
              </a:rPr>
              <a:t>recognised</a:t>
            </a:r>
            <a:r>
              <a:rPr lang="en-US" sz="2400" b="1" dirty="0">
                <a:solidFill>
                  <a:schemeClr val="bg1"/>
                </a:solidFill>
              </a:rPr>
              <a:t> </a:t>
            </a:r>
            <a:r>
              <a:rPr lang="en-US" sz="2400" b="1" dirty="0" err="1">
                <a:solidFill>
                  <a:schemeClr val="bg1"/>
                </a:solidFill>
              </a:rPr>
              <a:t>organisation</a:t>
            </a:r>
            <a:r>
              <a:rPr lang="en-US" sz="2400" b="1" dirty="0">
                <a:solidFill>
                  <a:schemeClr val="bg1"/>
                </a:solidFill>
              </a:rPr>
              <a:t> or in your community where young people can make a difference. </a:t>
            </a:r>
            <a:endParaRPr lang="en-GB" sz="2400" b="1" dirty="0">
              <a:solidFill>
                <a:schemeClr val="bg1"/>
              </a:solidFill>
            </a:endParaRPr>
          </a:p>
          <a:p>
            <a:pPr marL="342900" marR="71755" lvl="0" indent="-342900">
              <a:buFont typeface="Symbol" panose="05050102010706020507" pitchFamily="18" charset="2"/>
              <a:buChar char=""/>
            </a:pPr>
            <a:endParaRPr lang="en-US" sz="2400" b="1" dirty="0">
              <a:solidFill>
                <a:schemeClr val="bg1"/>
              </a:solidFill>
            </a:endParaRPr>
          </a:p>
          <a:p>
            <a:pPr marL="342900" marR="71755" lvl="0" indent="-342900">
              <a:buFont typeface="Symbol" panose="05050102010706020507" pitchFamily="18" charset="2"/>
              <a:buChar char=""/>
            </a:pPr>
            <a:r>
              <a:rPr lang="en-US" sz="2400" b="1" dirty="0">
                <a:solidFill>
                  <a:schemeClr val="bg1"/>
                </a:solidFill>
              </a:rPr>
              <a:t>Are you involved in any activities like this in your school or community?</a:t>
            </a:r>
          </a:p>
          <a:p>
            <a:pPr marL="342900" marR="71755" lvl="0" indent="-342900">
              <a:buFont typeface="Symbol" panose="05050102010706020507" pitchFamily="18" charset="2"/>
              <a:buChar char=""/>
            </a:pPr>
            <a:endParaRPr lang="en-GB" sz="2400" b="1" dirty="0">
              <a:solidFill>
                <a:schemeClr val="bg1"/>
              </a:solidFill>
            </a:endParaRPr>
          </a:p>
          <a:p>
            <a:pPr marL="342900" marR="71755" lvl="0" indent="-342900">
              <a:buFont typeface="Symbol" panose="05050102010706020507" pitchFamily="18" charset="2"/>
              <a:buChar char=""/>
            </a:pPr>
            <a:r>
              <a:rPr lang="en-US" sz="2400" b="1" dirty="0">
                <a:solidFill>
                  <a:schemeClr val="bg1"/>
                </a:solidFill>
              </a:rPr>
              <a:t>Do you know any young people who volunteer?</a:t>
            </a:r>
            <a:endParaRPr lang="en-GB" sz="2400" b="1" dirty="0">
              <a:solidFill>
                <a:schemeClr val="bg1"/>
              </a:solidFill>
            </a:endParaRPr>
          </a:p>
        </p:txBody>
      </p:sp>
    </p:spTree>
    <p:extLst>
      <p:ext uri="{BB962C8B-B14F-4D97-AF65-F5344CB8AC3E}">
        <p14:creationId xmlns:p14="http://schemas.microsoft.com/office/powerpoint/2010/main" val="274626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p:cNvSpPr/>
          <p:nvPr/>
        </p:nvSpPr>
        <p:spPr>
          <a:xfrm>
            <a:off x="1580953" y="1252056"/>
            <a:ext cx="9030094" cy="4154984"/>
          </a:xfrm>
          <a:prstGeom prst="rect">
            <a:avLst/>
          </a:prstGeom>
        </p:spPr>
        <p:txBody>
          <a:bodyPr wrap="square">
            <a:spAutoFit/>
          </a:bodyPr>
          <a:lstStyle/>
          <a:p>
            <a:pPr marL="71755" marR="71755"/>
            <a:r>
              <a:rPr lang="en-US" sz="2400" b="1" dirty="0">
                <a:solidFill>
                  <a:schemeClr val="bg1"/>
                </a:solidFill>
              </a:rPr>
              <a:t>Write a short reflection on someone you know who volunteers, explaining who they volunteer for and their motivation behind volunteering for that </a:t>
            </a:r>
            <a:r>
              <a:rPr lang="en-US" sz="2400" b="1" dirty="0" err="1">
                <a:solidFill>
                  <a:schemeClr val="bg1"/>
                </a:solidFill>
              </a:rPr>
              <a:t>organisation</a:t>
            </a:r>
            <a:r>
              <a:rPr lang="en-US" sz="2400" b="1" dirty="0">
                <a:solidFill>
                  <a:schemeClr val="bg1"/>
                </a:solidFill>
              </a:rPr>
              <a:t>. </a:t>
            </a:r>
          </a:p>
          <a:p>
            <a:pPr marL="71755" marR="71755"/>
            <a:endParaRPr lang="en-US" sz="2400" b="1" i="1" dirty="0">
              <a:solidFill>
                <a:schemeClr val="bg1"/>
              </a:solidFill>
            </a:endParaRPr>
          </a:p>
          <a:p>
            <a:pPr marL="71755" marR="71755"/>
            <a:r>
              <a:rPr lang="en-US" sz="2400" b="1" i="1" dirty="0">
                <a:solidFill>
                  <a:schemeClr val="bg1"/>
                </a:solidFill>
              </a:rPr>
              <a:t>You could also think of some of the barriers they may have faced and how they have overcome them.</a:t>
            </a:r>
          </a:p>
          <a:p>
            <a:pPr marL="528955" marR="71755" indent="-457200">
              <a:buFont typeface="+mj-lt"/>
              <a:buAutoNum type="arabicPeriod"/>
            </a:pPr>
            <a:endParaRPr lang="en-US" sz="2400" dirty="0"/>
          </a:p>
          <a:p>
            <a:pPr marL="528955" marR="71755" indent="-457200">
              <a:buFont typeface="+mj-lt"/>
              <a:buAutoNum type="arabicPeriod"/>
            </a:pPr>
            <a:endParaRPr lang="en-US" sz="2400" dirty="0"/>
          </a:p>
          <a:p>
            <a:pPr marL="528955" marR="71755" indent="-457200">
              <a:buFont typeface="+mj-lt"/>
              <a:buAutoNum type="arabicPeriod"/>
            </a:pPr>
            <a:endParaRPr lang="en-US" sz="2400" dirty="0">
              <a:latin typeface="Arial" panose="020B0604020202020204" pitchFamily="34" charset="0"/>
              <a:ea typeface="Arial" panose="020B0604020202020204" pitchFamily="34" charset="0"/>
            </a:endParaRPr>
          </a:p>
          <a:p>
            <a:pPr marL="528955" marR="71755" indent="-457200">
              <a:buFont typeface="+mj-lt"/>
              <a:buAutoNum type="arabicPeriod"/>
            </a:pPr>
            <a:endParaRPr lang="en-US" sz="2400" dirty="0">
              <a:latin typeface="Arial" panose="020B0604020202020204" pitchFamily="34" charset="0"/>
              <a:ea typeface="Arial" panose="020B0604020202020204" pitchFamily="34" charset="0"/>
            </a:endParaRPr>
          </a:p>
          <a:p>
            <a:pPr marL="528955" marR="71755" indent="-457200">
              <a:buFont typeface="+mj-lt"/>
              <a:buAutoNum type="arabicPeriod"/>
            </a:pPr>
            <a:endParaRPr lang="en-GB" sz="2400" dirty="0">
              <a:latin typeface="Arial" panose="020B0604020202020204" pitchFamily="34" charset="0"/>
              <a:ea typeface="Arial" panose="020B0604020202020204" pitchFamily="34" charset="0"/>
            </a:endParaRPr>
          </a:p>
        </p:txBody>
      </p:sp>
      <p:pic>
        <p:nvPicPr>
          <p:cNvPr id="6" name="Picture 5"/>
          <p:cNvPicPr>
            <a:picLocks noChangeAspect="1"/>
          </p:cNvPicPr>
          <p:nvPr/>
        </p:nvPicPr>
        <p:blipFill>
          <a:blip r:embed="rId4"/>
          <a:stretch>
            <a:fillRect/>
          </a:stretch>
        </p:blipFill>
        <p:spPr>
          <a:xfrm>
            <a:off x="6528977" y="4138295"/>
            <a:ext cx="3345132" cy="2308449"/>
          </a:xfrm>
          <a:prstGeom prst="rect">
            <a:avLst/>
          </a:prstGeom>
        </p:spPr>
      </p:pic>
      <p:pic>
        <p:nvPicPr>
          <p:cNvPr id="9" name="Picture 8" descr="A screen shot of a person&#10;&#10;Description automatically generated">
            <a:extLst>
              <a:ext uri="{FF2B5EF4-FFF2-40B4-BE49-F238E27FC236}">
                <a16:creationId xmlns:a16="http://schemas.microsoft.com/office/drawing/2014/main" id="{B202E204-CDAD-463F-9DDA-6A96A0585C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9063" y="4138295"/>
            <a:ext cx="3974062" cy="2308449"/>
          </a:xfrm>
          <a:prstGeom prst="rect">
            <a:avLst/>
          </a:prstGeom>
        </p:spPr>
      </p:pic>
    </p:spTree>
    <p:extLst>
      <p:ext uri="{BB962C8B-B14F-4D97-AF65-F5344CB8AC3E}">
        <p14:creationId xmlns:p14="http://schemas.microsoft.com/office/powerpoint/2010/main" val="168026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0" name="Rectangle 9"/>
          <p:cNvSpPr/>
          <p:nvPr/>
        </p:nvSpPr>
        <p:spPr>
          <a:xfrm>
            <a:off x="827265" y="982176"/>
            <a:ext cx="7634110" cy="4893647"/>
          </a:xfrm>
          <a:prstGeom prst="rect">
            <a:avLst/>
          </a:prstGeom>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pPr>
            <a:r>
              <a:rPr lang="en-US" altLang="en-US" sz="2400" b="1" dirty="0">
                <a:solidFill>
                  <a:schemeClr val="bg1"/>
                </a:solidFill>
                <a:ea typeface="Arial" panose="020B0604020202020204" pitchFamily="34" charset="0"/>
              </a:rPr>
              <a:t>What virtues do you think a volunteer would need in the different </a:t>
            </a:r>
            <a:r>
              <a:rPr lang="en-US" altLang="en-US" sz="2400" b="1" dirty="0" err="1">
                <a:solidFill>
                  <a:schemeClr val="bg1"/>
                </a:solidFill>
                <a:ea typeface="Arial" panose="020B0604020202020204" pitchFamily="34" charset="0"/>
              </a:rPr>
              <a:t>organisations</a:t>
            </a:r>
            <a:r>
              <a:rPr lang="en-US" altLang="en-US" sz="2400" b="1" dirty="0">
                <a:solidFill>
                  <a:schemeClr val="bg1"/>
                </a:solidFill>
                <a:ea typeface="Arial" panose="020B0604020202020204" pitchFamily="34" charset="0"/>
              </a:rPr>
              <a:t> you have mentioned? Why? </a:t>
            </a:r>
          </a:p>
          <a:p>
            <a:pPr marL="342900" lvl="0" indent="-342900" eaLnBrk="0" fontAlgn="base" hangingPunct="0">
              <a:spcBef>
                <a:spcPct val="0"/>
              </a:spcBef>
              <a:spcAft>
                <a:spcPct val="0"/>
              </a:spcAft>
              <a:buFont typeface="Arial" panose="020B0604020202020204" pitchFamily="34" charset="0"/>
              <a:buChar char="•"/>
            </a:pPr>
            <a:endParaRPr lang="en-GB" altLang="en-US" sz="2400" b="1" dirty="0">
              <a:solidFill>
                <a:schemeClr val="bg1"/>
              </a:solidFill>
            </a:endParaRPr>
          </a:p>
          <a:p>
            <a:pPr marL="342900" lvl="0" indent="-342900" eaLnBrk="0" fontAlgn="base" hangingPunct="0">
              <a:spcBef>
                <a:spcPct val="0"/>
              </a:spcBef>
              <a:spcAft>
                <a:spcPct val="0"/>
              </a:spcAft>
              <a:buFont typeface="Arial" panose="020B0604020202020204" pitchFamily="34" charset="0"/>
              <a:buChar char="•"/>
            </a:pPr>
            <a:r>
              <a:rPr lang="en-US" altLang="en-US" sz="2400" b="1" dirty="0">
                <a:solidFill>
                  <a:schemeClr val="bg1"/>
                </a:solidFill>
                <a:ea typeface="Arial" panose="020B0604020202020204" pitchFamily="34" charset="0"/>
              </a:rPr>
              <a:t>What virtues might being a volunteer develop? How?</a:t>
            </a:r>
          </a:p>
          <a:p>
            <a:pPr marL="342900" lvl="0" indent="-342900" eaLnBrk="0" fontAlgn="base" hangingPunct="0">
              <a:spcBef>
                <a:spcPct val="0"/>
              </a:spcBef>
              <a:spcAft>
                <a:spcPct val="0"/>
              </a:spcAft>
              <a:buFont typeface="Arial" panose="020B0604020202020204" pitchFamily="34" charset="0"/>
              <a:buChar char="•"/>
            </a:pPr>
            <a:endParaRPr lang="en-GB" altLang="en-US" sz="2400" b="1" dirty="0">
              <a:solidFill>
                <a:schemeClr val="bg1"/>
              </a:solidFill>
            </a:endParaRPr>
          </a:p>
          <a:p>
            <a:pPr marL="342900" lvl="0" indent="-342900" eaLnBrk="0" fontAlgn="base" hangingPunct="0">
              <a:spcBef>
                <a:spcPct val="0"/>
              </a:spcBef>
              <a:spcAft>
                <a:spcPct val="0"/>
              </a:spcAft>
              <a:buFont typeface="Arial" panose="020B0604020202020204" pitchFamily="34" charset="0"/>
              <a:buChar char="•"/>
            </a:pPr>
            <a:r>
              <a:rPr lang="en-US" altLang="en-US" sz="2400" b="1" dirty="0">
                <a:solidFill>
                  <a:schemeClr val="bg1"/>
                </a:solidFill>
                <a:ea typeface="Arial" panose="020B0604020202020204" pitchFamily="34" charset="0"/>
              </a:rPr>
              <a:t>In what other ways might your character develop through volunteering?</a:t>
            </a:r>
          </a:p>
          <a:p>
            <a:pPr marL="342900" lvl="0" indent="-342900" eaLnBrk="0" fontAlgn="base" hangingPunct="0">
              <a:spcBef>
                <a:spcPct val="0"/>
              </a:spcBef>
              <a:spcAft>
                <a:spcPct val="0"/>
              </a:spcAft>
              <a:buFont typeface="Arial" panose="020B0604020202020204" pitchFamily="34" charset="0"/>
              <a:buChar char="•"/>
            </a:pPr>
            <a:endParaRPr lang="en-GB" altLang="en-US" sz="2400" b="1" dirty="0">
              <a:solidFill>
                <a:schemeClr val="bg1"/>
              </a:solidFill>
            </a:endParaRPr>
          </a:p>
          <a:p>
            <a:pPr marL="342900" lvl="0" indent="-342900" eaLnBrk="0" fontAlgn="base" hangingPunct="0">
              <a:spcBef>
                <a:spcPct val="0"/>
              </a:spcBef>
              <a:spcAft>
                <a:spcPct val="0"/>
              </a:spcAft>
              <a:buFont typeface="Arial" panose="020B0604020202020204" pitchFamily="34" charset="0"/>
              <a:buChar char="•"/>
            </a:pPr>
            <a:r>
              <a:rPr lang="en-US" altLang="en-US" sz="2400" b="1" dirty="0">
                <a:solidFill>
                  <a:schemeClr val="bg1"/>
                </a:solidFill>
                <a:ea typeface="Arial" panose="020B0604020202020204" pitchFamily="34" charset="0"/>
              </a:rPr>
              <a:t>What might people’s motivation be for volunteering? Are motives always good/virtuous? </a:t>
            </a:r>
          </a:p>
          <a:p>
            <a:pPr marL="342900" lvl="0" indent="-342900" eaLnBrk="0" fontAlgn="base" hangingPunct="0">
              <a:spcBef>
                <a:spcPct val="0"/>
              </a:spcBef>
              <a:spcAft>
                <a:spcPct val="0"/>
              </a:spcAft>
              <a:buFont typeface="Arial" panose="020B0604020202020204" pitchFamily="34" charset="0"/>
              <a:buChar char="•"/>
            </a:pPr>
            <a:endParaRPr lang="en-GB" altLang="en-US" sz="2400" b="1" dirty="0">
              <a:solidFill>
                <a:schemeClr val="bg1"/>
              </a:solidFill>
            </a:endParaRPr>
          </a:p>
          <a:p>
            <a:pPr marL="342900" lvl="0" indent="-342900" eaLnBrk="0" fontAlgn="base" hangingPunct="0">
              <a:spcBef>
                <a:spcPct val="0"/>
              </a:spcBef>
              <a:spcAft>
                <a:spcPct val="0"/>
              </a:spcAft>
              <a:buFont typeface="Arial" panose="020B0604020202020204" pitchFamily="34" charset="0"/>
              <a:buChar char="•"/>
            </a:pPr>
            <a:r>
              <a:rPr lang="en-US" altLang="en-US" sz="2400" b="1" dirty="0">
                <a:solidFill>
                  <a:schemeClr val="bg1"/>
                </a:solidFill>
                <a:ea typeface="Arial" panose="020B0604020202020204" pitchFamily="34" charset="0"/>
              </a:rPr>
              <a:t>What might be the consequences of people volunteering with negative motives?</a:t>
            </a:r>
            <a:endParaRPr lang="en-US" altLang="en-US" sz="2400" b="1" dirty="0">
              <a:solidFill>
                <a:schemeClr val="bg1"/>
              </a:solidFill>
            </a:endParaRPr>
          </a:p>
        </p:txBody>
      </p:sp>
      <p:pic>
        <p:nvPicPr>
          <p:cNvPr id="11" name="Picture 10"/>
          <p:cNvPicPr>
            <a:picLocks noChangeAspect="1"/>
          </p:cNvPicPr>
          <p:nvPr/>
        </p:nvPicPr>
        <p:blipFill>
          <a:blip r:embed="rId4"/>
          <a:stretch>
            <a:fillRect/>
          </a:stretch>
        </p:blipFill>
        <p:spPr>
          <a:xfrm>
            <a:off x="8631140" y="1959363"/>
            <a:ext cx="3280784" cy="2355971"/>
          </a:xfrm>
          <a:prstGeom prst="rect">
            <a:avLst/>
          </a:prstGeom>
        </p:spPr>
      </p:pic>
    </p:spTree>
    <p:extLst>
      <p:ext uri="{BB962C8B-B14F-4D97-AF65-F5344CB8AC3E}">
        <p14:creationId xmlns:p14="http://schemas.microsoft.com/office/powerpoint/2010/main" val="194637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p:cNvSpPr/>
          <p:nvPr/>
        </p:nvSpPr>
        <p:spPr>
          <a:xfrm>
            <a:off x="1423142" y="1125315"/>
            <a:ext cx="7062891" cy="5016758"/>
          </a:xfrm>
          <a:prstGeom prst="rect">
            <a:avLst/>
          </a:prstGeom>
        </p:spPr>
        <p:txBody>
          <a:bodyPr wrap="square">
            <a:spAutoFit/>
          </a:bodyPr>
          <a:lstStyle/>
          <a:p>
            <a:pPr marL="71755" marR="71755"/>
            <a:r>
              <a:rPr lang="en-US" sz="3200" b="1" dirty="0">
                <a:solidFill>
                  <a:schemeClr val="bg1"/>
                </a:solidFill>
              </a:rPr>
              <a:t>Your Community</a:t>
            </a:r>
          </a:p>
          <a:p>
            <a:pPr marL="71755" marR="71755"/>
            <a:endParaRPr lang="en-GB" sz="2200" b="1" dirty="0">
              <a:solidFill>
                <a:schemeClr val="bg1"/>
              </a:solidFill>
            </a:endParaRPr>
          </a:p>
          <a:p>
            <a:pPr marL="71755" marR="71755"/>
            <a:r>
              <a:rPr lang="en-US" sz="2200" b="1" dirty="0">
                <a:solidFill>
                  <a:schemeClr val="bg1"/>
                </a:solidFill>
              </a:rPr>
              <a:t>How could volunteers help out to make your community a better place? </a:t>
            </a:r>
            <a:endParaRPr lang="en-GB" sz="2200" b="1" dirty="0">
              <a:solidFill>
                <a:schemeClr val="bg1"/>
              </a:solidFill>
            </a:endParaRPr>
          </a:p>
          <a:p>
            <a:pPr marL="71755" marR="71755"/>
            <a:r>
              <a:rPr lang="en-US" sz="2200" b="1" dirty="0">
                <a:solidFill>
                  <a:schemeClr val="bg1"/>
                </a:solidFill>
              </a:rPr>
              <a:t> </a:t>
            </a:r>
            <a:endParaRPr lang="en-GB" sz="2200" b="1" dirty="0">
              <a:solidFill>
                <a:schemeClr val="bg1"/>
              </a:solidFill>
            </a:endParaRPr>
          </a:p>
          <a:p>
            <a:pPr marL="71755" marR="71755"/>
            <a:r>
              <a:rPr lang="en-US" b="1" dirty="0">
                <a:solidFill>
                  <a:schemeClr val="bg1"/>
                </a:solidFill>
              </a:rPr>
              <a:t>Using the ideas </a:t>
            </a:r>
            <a:r>
              <a:rPr lang="en-US" b="1">
                <a:solidFill>
                  <a:schemeClr val="bg1"/>
                </a:solidFill>
              </a:rPr>
              <a:t>and discussions </a:t>
            </a:r>
            <a:r>
              <a:rPr lang="en-US" b="1" dirty="0">
                <a:solidFill>
                  <a:schemeClr val="bg1"/>
                </a:solidFill>
              </a:rPr>
              <a:t>in the previous activities, design a new volunteering scheme in your community. The scheme needs to respond to an issue or an organisation in your community.</a:t>
            </a:r>
            <a:endParaRPr lang="en-GB" b="1" dirty="0">
              <a:solidFill>
                <a:schemeClr val="bg1"/>
              </a:solidFill>
            </a:endParaRPr>
          </a:p>
          <a:p>
            <a:pPr marR="71755"/>
            <a:r>
              <a:rPr lang="en-US" sz="2200" b="1" dirty="0">
                <a:solidFill>
                  <a:schemeClr val="bg1"/>
                </a:solidFill>
              </a:rPr>
              <a:t> </a:t>
            </a:r>
            <a:endParaRPr lang="en-GB" sz="2200" b="1" dirty="0">
              <a:solidFill>
                <a:schemeClr val="bg1"/>
              </a:solidFill>
            </a:endParaRPr>
          </a:p>
          <a:p>
            <a:pPr marL="342900" marR="71755" lvl="0" indent="-342900">
              <a:buFont typeface="Symbol" panose="05050102010706020507" pitchFamily="18" charset="2"/>
              <a:buChar char=""/>
            </a:pPr>
            <a:r>
              <a:rPr lang="en-GB" sz="2200" b="1" dirty="0">
                <a:solidFill>
                  <a:schemeClr val="bg1"/>
                </a:solidFill>
              </a:rPr>
              <a:t>WHY it is needed</a:t>
            </a:r>
          </a:p>
          <a:p>
            <a:pPr marL="342900" marR="71755" lvl="0" indent="-342900">
              <a:buFont typeface="Symbol" panose="05050102010706020507" pitchFamily="18" charset="2"/>
              <a:buChar char=""/>
            </a:pPr>
            <a:r>
              <a:rPr lang="en-GB" sz="2200" b="1" dirty="0">
                <a:solidFill>
                  <a:schemeClr val="bg1"/>
                </a:solidFill>
              </a:rPr>
              <a:t>WHERE it is needed</a:t>
            </a:r>
          </a:p>
          <a:p>
            <a:pPr marL="342900" marR="71755" lvl="0" indent="-342900">
              <a:buFont typeface="Symbol" panose="05050102010706020507" pitchFamily="18" charset="2"/>
              <a:buChar char=""/>
            </a:pPr>
            <a:r>
              <a:rPr lang="en-GB" sz="2200" b="1" dirty="0">
                <a:solidFill>
                  <a:schemeClr val="bg1"/>
                </a:solidFill>
              </a:rPr>
              <a:t>HOW it would help the community and the individual</a:t>
            </a:r>
          </a:p>
          <a:p>
            <a:pPr marL="71755" marR="71755"/>
            <a:r>
              <a:rPr lang="en-US" sz="2200" b="1" dirty="0">
                <a:solidFill>
                  <a:schemeClr val="bg1"/>
                </a:solidFill>
              </a:rPr>
              <a:t> </a:t>
            </a:r>
            <a:endParaRPr lang="en-GB" sz="2200" b="1" dirty="0">
              <a:solidFill>
                <a:schemeClr val="bg1"/>
              </a:solidFill>
            </a:endParaRPr>
          </a:p>
          <a:p>
            <a:pPr marL="71755" marR="71755"/>
            <a:r>
              <a:rPr lang="en-US" b="1" dirty="0">
                <a:solidFill>
                  <a:schemeClr val="bg1"/>
                </a:solidFill>
              </a:rPr>
              <a:t>It needs to promote the benefits of volunteering both to the </a:t>
            </a:r>
            <a:r>
              <a:rPr lang="en-US" b="1" dirty="0" err="1">
                <a:solidFill>
                  <a:schemeClr val="bg1"/>
                </a:solidFill>
              </a:rPr>
              <a:t>organisation</a:t>
            </a:r>
            <a:r>
              <a:rPr lang="en-US" b="1" dirty="0">
                <a:solidFill>
                  <a:schemeClr val="bg1"/>
                </a:solidFill>
              </a:rPr>
              <a:t>/issue and the individual taking part.</a:t>
            </a:r>
            <a:endParaRPr lang="en-GB" b="1" dirty="0">
              <a:solidFill>
                <a:schemeClr val="bg1"/>
              </a:solidFill>
              <a:latin typeface="Arial" panose="020B0604020202020204" pitchFamily="34" charset="0"/>
              <a:ea typeface="Arial" panose="020B0604020202020204" pitchFamily="34" charset="0"/>
            </a:endParaRPr>
          </a:p>
        </p:txBody>
      </p:sp>
      <p:pic>
        <p:nvPicPr>
          <p:cNvPr id="9" name="Picture 8"/>
          <p:cNvPicPr>
            <a:picLocks noChangeAspect="1"/>
          </p:cNvPicPr>
          <p:nvPr/>
        </p:nvPicPr>
        <p:blipFill>
          <a:blip r:embed="rId4"/>
          <a:stretch>
            <a:fillRect/>
          </a:stretch>
        </p:blipFill>
        <p:spPr>
          <a:xfrm>
            <a:off x="9415112" y="1339271"/>
            <a:ext cx="1893408" cy="1614052"/>
          </a:xfrm>
          <a:prstGeom prst="rect">
            <a:avLst/>
          </a:prstGeom>
        </p:spPr>
      </p:pic>
      <p:pic>
        <p:nvPicPr>
          <p:cNvPr id="10" name="Picture 9"/>
          <p:cNvPicPr>
            <a:picLocks noChangeAspect="1"/>
          </p:cNvPicPr>
          <p:nvPr/>
        </p:nvPicPr>
        <p:blipFill>
          <a:blip r:embed="rId5"/>
          <a:stretch>
            <a:fillRect/>
          </a:stretch>
        </p:blipFill>
        <p:spPr>
          <a:xfrm>
            <a:off x="9394361" y="3203830"/>
            <a:ext cx="1914159" cy="1726118"/>
          </a:xfrm>
          <a:prstGeom prst="rect">
            <a:avLst/>
          </a:prstGeom>
        </p:spPr>
      </p:pic>
    </p:spTree>
    <p:extLst>
      <p:ext uri="{BB962C8B-B14F-4D97-AF65-F5344CB8AC3E}">
        <p14:creationId xmlns:p14="http://schemas.microsoft.com/office/powerpoint/2010/main" val="2286071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F86398E5E0564580FFA60374BB285D" ma:contentTypeVersion="15" ma:contentTypeDescription="Create a new document." ma:contentTypeScope="" ma:versionID="3334c2f0d367940054eeab04a51d9235">
  <xsd:schema xmlns:xsd="http://www.w3.org/2001/XMLSchema" xmlns:xs="http://www.w3.org/2001/XMLSchema" xmlns:p="http://schemas.microsoft.com/office/2006/metadata/properties" xmlns:ns3="1cedb967-c79b-47f5-9e4e-706cd575ed3f" xmlns:ns4="41df9705-07a4-471f-a49f-1fd7c930b074" targetNamespace="http://schemas.microsoft.com/office/2006/metadata/properties" ma:root="true" ma:fieldsID="bbeb58062d397792e7f0679307bb1003" ns3:_="" ns4:_="">
    <xsd:import namespace="1cedb967-c79b-47f5-9e4e-706cd575ed3f"/>
    <xsd:import namespace="41df9705-07a4-471f-a49f-1fd7c930b074"/>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db967-c79b-47f5-9e4e-706cd575ed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1df9705-07a4-471f-a49f-1fd7c930b07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A70A68-42FE-4AD7-8C95-7960953CAEE1}">
  <ds:schemaRefs>
    <ds:schemaRef ds:uri="1cedb967-c79b-47f5-9e4e-706cd575ed3f"/>
    <ds:schemaRef ds:uri="http://purl.org/dc/elements/1.1/"/>
    <ds:schemaRef ds:uri="http://schemas.microsoft.com/office/2006/metadata/properties"/>
    <ds:schemaRef ds:uri="41df9705-07a4-471f-a49f-1fd7c930b074"/>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83837F-267D-4C31-AF35-C40F965317A4}">
  <ds:schemaRefs>
    <ds:schemaRef ds:uri="http://schemas.microsoft.com/sharepoint/v3/contenttype/forms"/>
  </ds:schemaRefs>
</ds:datastoreItem>
</file>

<file path=customXml/itemProps3.xml><?xml version="1.0" encoding="utf-8"?>
<ds:datastoreItem xmlns:ds="http://schemas.openxmlformats.org/officeDocument/2006/customXml" ds:itemID="{D5199235-371A-4C74-BD7A-0950BACBB2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db967-c79b-47f5-9e4e-706cd575ed3f"/>
    <ds:schemaRef ds:uri="41df9705-07a4-471f-a49f-1fd7c930b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260</TotalTime>
  <Words>509</Words>
  <Application>Microsoft Office PowerPoint</Application>
  <PresentationFormat>Widescreen</PresentationFormat>
  <Paragraphs>57</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matthew collins</cp:lastModifiedBy>
  <cp:revision>67</cp:revision>
  <dcterms:created xsi:type="dcterms:W3CDTF">2019-06-06T13:36:27Z</dcterms:created>
  <dcterms:modified xsi:type="dcterms:W3CDTF">2020-09-15T15:44:47Z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0x010100DFF86398E5E0564580FFA60374BB285D</vt:lpwstr>
  </property>
</Properties>
</file>