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82" r:id="rId5"/>
    <p:sldId id="283" r:id="rId6"/>
    <p:sldId id="28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collins" userId="04b3c9a1a6d5a647" providerId="LiveId" clId="{7D582C98-D556-40A5-865F-2B3BA173E659}"/>
    <pc:docChg chg="modSld">
      <pc:chgData name="matthew collins" userId="04b3c9a1a6d5a647" providerId="LiveId" clId="{7D582C98-D556-40A5-865F-2B3BA173E659}" dt="2020-09-15T15:46:06.196" v="1" actId="20577"/>
      <pc:docMkLst>
        <pc:docMk/>
      </pc:docMkLst>
      <pc:sldChg chg="modSp mod">
        <pc:chgData name="matthew collins" userId="04b3c9a1a6d5a647" providerId="LiveId" clId="{7D582C98-D556-40A5-865F-2B3BA173E659}" dt="2020-09-15T15:46:06.196" v="1" actId="20577"/>
        <pc:sldMkLst>
          <pc:docMk/>
          <pc:sldMk cId="1268090987" sldId="284"/>
        </pc:sldMkLst>
        <pc:spChg chg="mod">
          <ac:chgData name="matthew collins" userId="04b3c9a1a6d5a647" providerId="LiveId" clId="{7D582C98-D556-40A5-865F-2B3BA173E659}" dt="2020-09-15T15:46:06.196" v="1" actId="20577"/>
          <ac:spMkLst>
            <pc:docMk/>
            <pc:sldMk cId="1268090987" sldId="284"/>
            <ac:spMk id="6" creationId="{205C259D-B1C3-45AF-97C8-7452ED6C6F14}"/>
          </ac:spMkLst>
        </pc:spChg>
      </pc:sldChg>
    </pc:docChg>
  </pc:docChgLst>
  <pc:docChgLst>
    <pc:chgData name="Ronnie Davidson" userId="df861cd5-8fd8-4d9d-ac6f-5ae74bda9d77" providerId="ADAL" clId="{42847892-8080-47C8-974B-8D02A8337BBF}"/>
    <pc:docChg chg="custSel modSld">
      <pc:chgData name="Ronnie Davidson" userId="df861cd5-8fd8-4d9d-ac6f-5ae74bda9d77" providerId="ADAL" clId="{42847892-8080-47C8-974B-8D02A8337BBF}" dt="2020-09-10T14:03:57.708" v="38" actId="1076"/>
      <pc:docMkLst>
        <pc:docMk/>
      </pc:docMkLst>
      <pc:sldChg chg="addSp delSp modSp mod setBg">
        <pc:chgData name="Ronnie Davidson" userId="df861cd5-8fd8-4d9d-ac6f-5ae74bda9d77" providerId="ADAL" clId="{42847892-8080-47C8-974B-8D02A8337BBF}" dt="2020-09-10T14:02:05.454" v="8"/>
        <pc:sldMkLst>
          <pc:docMk/>
          <pc:sldMk cId="3638451050" sldId="282"/>
        </pc:sldMkLst>
        <pc:spChg chg="del">
          <ac:chgData name="Ronnie Davidson" userId="df861cd5-8fd8-4d9d-ac6f-5ae74bda9d77" providerId="ADAL" clId="{42847892-8080-47C8-974B-8D02A8337BBF}" dt="2020-09-10T14:01:08.732" v="4" actId="478"/>
          <ac:spMkLst>
            <pc:docMk/>
            <pc:sldMk cId="3638451050" sldId="282"/>
            <ac:spMk id="3" creationId="{789B8EDE-53FA-49E1-BCE0-FAB8F0A42DB8}"/>
          </ac:spMkLst>
        </pc:spChg>
        <pc:spChg chg="add del mod">
          <ac:chgData name="Ronnie Davidson" userId="df861cd5-8fd8-4d9d-ac6f-5ae74bda9d77" providerId="ADAL" clId="{42847892-8080-47C8-974B-8D02A8337BBF}" dt="2020-09-10T14:01:10.405" v="5" actId="478"/>
          <ac:spMkLst>
            <pc:docMk/>
            <pc:sldMk cId="3638451050" sldId="282"/>
            <ac:spMk id="5" creationId="{A2E92812-D01A-4E58-8DB3-50AB9BCC231F}"/>
          </ac:spMkLst>
        </pc:spChg>
        <pc:picChg chg="del">
          <ac:chgData name="Ronnie Davidson" userId="df861cd5-8fd8-4d9d-ac6f-5ae74bda9d77" providerId="ADAL" clId="{42847892-8080-47C8-974B-8D02A8337BBF}" dt="2020-09-10T14:01:06.493" v="3" actId="478"/>
          <ac:picMkLst>
            <pc:docMk/>
            <pc:sldMk cId="3638451050" sldId="282"/>
            <ac:picMk id="4" creationId="{E0A1C602-C3F1-4955-B454-9E13741E5AF0}"/>
          </ac:picMkLst>
        </pc:picChg>
        <pc:picChg chg="del">
          <ac:chgData name="Ronnie Davidson" userId="df861cd5-8fd8-4d9d-ac6f-5ae74bda9d77" providerId="ADAL" clId="{42847892-8080-47C8-974B-8D02A8337BBF}" dt="2020-09-10T14:01:06.029" v="2" actId="478"/>
          <ac:picMkLst>
            <pc:docMk/>
            <pc:sldMk cId="3638451050" sldId="282"/>
            <ac:picMk id="6" creationId="{6B66D5D3-E857-44B3-BD90-27732EDA3F96}"/>
          </ac:picMkLst>
        </pc:picChg>
        <pc:picChg chg="del">
          <ac:chgData name="Ronnie Davidson" userId="df861cd5-8fd8-4d9d-ac6f-5ae74bda9d77" providerId="ADAL" clId="{42847892-8080-47C8-974B-8D02A8337BBF}" dt="2020-09-10T14:01:05.429" v="1" actId="478"/>
          <ac:picMkLst>
            <pc:docMk/>
            <pc:sldMk cId="3638451050" sldId="282"/>
            <ac:picMk id="7" creationId="{BFDF46C5-31A0-4F17-8C7B-E6CF3A3AB94C}"/>
          </ac:picMkLst>
        </pc:picChg>
        <pc:picChg chg="del">
          <ac:chgData name="Ronnie Davidson" userId="df861cd5-8fd8-4d9d-ac6f-5ae74bda9d77" providerId="ADAL" clId="{42847892-8080-47C8-974B-8D02A8337BBF}" dt="2020-09-10T14:01:04.628" v="0" actId="478"/>
          <ac:picMkLst>
            <pc:docMk/>
            <pc:sldMk cId="3638451050" sldId="282"/>
            <ac:picMk id="8" creationId="{45D3D4F2-810D-4BF0-9E18-6824E1239C63}"/>
          </ac:picMkLst>
        </pc:picChg>
      </pc:sldChg>
      <pc:sldChg chg="delSp modSp mod setBg">
        <pc:chgData name="Ronnie Davidson" userId="df861cd5-8fd8-4d9d-ac6f-5ae74bda9d77" providerId="ADAL" clId="{42847892-8080-47C8-974B-8D02A8337BBF}" dt="2020-09-10T14:02:39.682" v="20" actId="1076"/>
        <pc:sldMkLst>
          <pc:docMk/>
          <pc:sldMk cId="1777540837" sldId="283"/>
        </pc:sldMkLst>
        <pc:picChg chg="mod">
          <ac:chgData name="Ronnie Davidson" userId="df861cd5-8fd8-4d9d-ac6f-5ae74bda9d77" providerId="ADAL" clId="{42847892-8080-47C8-974B-8D02A8337BBF}" dt="2020-09-10T14:02:39.682" v="20" actId="1076"/>
          <ac:picMkLst>
            <pc:docMk/>
            <pc:sldMk cId="1777540837" sldId="283"/>
            <ac:picMk id="4" creationId="{03F41D51-C62A-4E04-A303-856DF3A7FFD4}"/>
          </ac:picMkLst>
        </pc:picChg>
        <pc:picChg chg="del">
          <ac:chgData name="Ronnie Davidson" userId="df861cd5-8fd8-4d9d-ac6f-5ae74bda9d77" providerId="ADAL" clId="{42847892-8080-47C8-974B-8D02A8337BBF}" dt="2020-09-10T14:02:15.443" v="10" actId="478"/>
          <ac:picMkLst>
            <pc:docMk/>
            <pc:sldMk cId="1777540837" sldId="283"/>
            <ac:picMk id="5" creationId="{B5ECAA01-4243-4E64-8024-0C837632F62E}"/>
          </ac:picMkLst>
        </pc:picChg>
        <pc:picChg chg="del">
          <ac:chgData name="Ronnie Davidson" userId="df861cd5-8fd8-4d9d-ac6f-5ae74bda9d77" providerId="ADAL" clId="{42847892-8080-47C8-974B-8D02A8337BBF}" dt="2020-09-10T14:02:16.505" v="11" actId="478"/>
          <ac:picMkLst>
            <pc:docMk/>
            <pc:sldMk cId="1777540837" sldId="283"/>
            <ac:picMk id="7" creationId="{2187A121-FBC2-4EA7-A646-7AB49257293B}"/>
          </ac:picMkLst>
        </pc:picChg>
        <pc:picChg chg="del">
          <ac:chgData name="Ronnie Davidson" userId="df861cd5-8fd8-4d9d-ac6f-5ae74bda9d77" providerId="ADAL" clId="{42847892-8080-47C8-974B-8D02A8337BBF}" dt="2020-09-10T14:02:14.885" v="9" actId="478"/>
          <ac:picMkLst>
            <pc:docMk/>
            <pc:sldMk cId="1777540837" sldId="283"/>
            <ac:picMk id="8" creationId="{43BE8CE0-F9C3-4864-B15A-90DE2186FC36}"/>
          </ac:picMkLst>
        </pc:picChg>
        <pc:picChg chg="del">
          <ac:chgData name="Ronnie Davidson" userId="df861cd5-8fd8-4d9d-ac6f-5ae74bda9d77" providerId="ADAL" clId="{42847892-8080-47C8-974B-8D02A8337BBF}" dt="2020-09-10T14:02:18.117" v="12" actId="478"/>
          <ac:picMkLst>
            <pc:docMk/>
            <pc:sldMk cId="1777540837" sldId="283"/>
            <ac:picMk id="9" creationId="{566764AF-EB53-409C-8093-2564103CD11E}"/>
          </ac:picMkLst>
        </pc:picChg>
      </pc:sldChg>
      <pc:sldChg chg="delSp modSp mod setBg">
        <pc:chgData name="Ronnie Davidson" userId="df861cd5-8fd8-4d9d-ac6f-5ae74bda9d77" providerId="ADAL" clId="{42847892-8080-47C8-974B-8D02A8337BBF}" dt="2020-09-10T14:03:57.708" v="38" actId="1076"/>
        <pc:sldMkLst>
          <pc:docMk/>
          <pc:sldMk cId="1268090987" sldId="284"/>
        </pc:sldMkLst>
        <pc:spChg chg="mod">
          <ac:chgData name="Ronnie Davidson" userId="df861cd5-8fd8-4d9d-ac6f-5ae74bda9d77" providerId="ADAL" clId="{42847892-8080-47C8-974B-8D02A8337BBF}" dt="2020-09-10T14:03:57.708" v="38" actId="1076"/>
          <ac:spMkLst>
            <pc:docMk/>
            <pc:sldMk cId="1268090987" sldId="284"/>
            <ac:spMk id="6" creationId="{205C259D-B1C3-45AF-97C8-7452ED6C6F14}"/>
          </ac:spMkLst>
        </pc:spChg>
        <pc:picChg chg="del">
          <ac:chgData name="Ronnie Davidson" userId="df861cd5-8fd8-4d9d-ac6f-5ae74bda9d77" providerId="ADAL" clId="{42847892-8080-47C8-974B-8D02A8337BBF}" dt="2020-09-10T14:02:31.133" v="18" actId="478"/>
          <ac:picMkLst>
            <pc:docMk/>
            <pc:sldMk cId="1268090987" sldId="284"/>
            <ac:picMk id="4" creationId="{D8A0776A-E7AF-4086-83F5-DF5403CD95BB}"/>
          </ac:picMkLst>
        </pc:picChg>
        <pc:picChg chg="del">
          <ac:chgData name="Ronnie Davidson" userId="df861cd5-8fd8-4d9d-ac6f-5ae74bda9d77" providerId="ADAL" clId="{42847892-8080-47C8-974B-8D02A8337BBF}" dt="2020-09-10T14:02:31.964" v="19" actId="478"/>
          <ac:picMkLst>
            <pc:docMk/>
            <pc:sldMk cId="1268090987" sldId="284"/>
            <ac:picMk id="7" creationId="{D3B3A0A5-37EC-41A8-B2F5-F7222F410AFB}"/>
          </ac:picMkLst>
        </pc:picChg>
        <pc:picChg chg="del">
          <ac:chgData name="Ronnie Davidson" userId="df861cd5-8fd8-4d9d-ac6f-5ae74bda9d77" providerId="ADAL" clId="{42847892-8080-47C8-974B-8D02A8337BBF}" dt="2020-09-10T14:03:45.477" v="36" actId="478"/>
          <ac:picMkLst>
            <pc:docMk/>
            <pc:sldMk cId="1268090987" sldId="284"/>
            <ac:picMk id="8" creationId="{CDF249C6-5F0D-4A1B-BC32-D7957C1DE4F1}"/>
          </ac:picMkLst>
        </pc:picChg>
        <pc:picChg chg="del">
          <ac:chgData name="Ronnie Davidson" userId="df861cd5-8fd8-4d9d-ac6f-5ae74bda9d77" providerId="ADAL" clId="{42847892-8080-47C8-974B-8D02A8337BBF}" dt="2020-09-10T14:03:02.720" v="25" actId="478"/>
          <ac:picMkLst>
            <pc:docMk/>
            <pc:sldMk cId="1268090987" sldId="284"/>
            <ac:picMk id="9" creationId="{98E843F2-EA57-489F-B410-D24FECB72E5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DF92-3437-4F4B-AFB5-D4FB12ACF81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C755-8432-4EBA-87D3-42C87A9B6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45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F41D51-C62A-4E04-A303-856DF3A7F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66917"/>
            <a:ext cx="10515600" cy="332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4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5C259D-B1C3-45AF-97C8-7452ED6C6F14}"/>
              </a:ext>
            </a:extLst>
          </p:cNvPr>
          <p:cNvSpPr txBox="1"/>
          <p:nvPr/>
        </p:nvSpPr>
        <p:spPr>
          <a:xfrm>
            <a:off x="1332256" y="1160265"/>
            <a:ext cx="79626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What would </a:t>
            </a:r>
            <a:r>
              <a:rPr lang="en-GB" sz="3200" b="1">
                <a:solidFill>
                  <a:schemeClr val="bg1"/>
                </a:solidFill>
              </a:rPr>
              <a:t>a Utopian </a:t>
            </a:r>
            <a:r>
              <a:rPr lang="en-GB" sz="3200" b="1" dirty="0">
                <a:solidFill>
                  <a:schemeClr val="bg1"/>
                </a:solidFill>
              </a:rPr>
              <a:t>community be like? 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Imagine our school community as a Utopian community.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How would people treat each other?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What would happen if someone lost something or found something?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What would happen if someone was sad or angry?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What would happen in a lesson?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What would happen if someone fell over?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What other things would need to change?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90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F86398E5E0564580FFA60374BB285D" ma:contentTypeVersion="15" ma:contentTypeDescription="Create a new document." ma:contentTypeScope="" ma:versionID="3334c2f0d367940054eeab04a51d9235">
  <xsd:schema xmlns:xsd="http://www.w3.org/2001/XMLSchema" xmlns:xs="http://www.w3.org/2001/XMLSchema" xmlns:p="http://schemas.microsoft.com/office/2006/metadata/properties" xmlns:ns3="1cedb967-c79b-47f5-9e4e-706cd575ed3f" xmlns:ns4="41df9705-07a4-471f-a49f-1fd7c930b074" targetNamespace="http://schemas.microsoft.com/office/2006/metadata/properties" ma:root="true" ma:fieldsID="bbeb58062d397792e7f0679307bb1003" ns3:_="" ns4:_="">
    <xsd:import namespace="1cedb967-c79b-47f5-9e4e-706cd575ed3f"/>
    <xsd:import namespace="41df9705-07a4-471f-a49f-1fd7c930b0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db967-c79b-47f5-9e4e-706cd575ed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f9705-07a4-471f-a49f-1fd7c930b0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20D539-6ABC-4AF4-B35A-5BE534017F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D3A480-2DEB-4574-8FD9-6DB600E129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edb967-c79b-47f5-9e4e-706cd575ed3f"/>
    <ds:schemaRef ds:uri="41df9705-07a4-471f-a49f-1fd7c930b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A3624A-BA1A-449B-B261-520991E9E253}">
  <ds:schemaRefs>
    <ds:schemaRef ds:uri="41df9705-07a4-471f-a49f-1fd7c930b074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1cedb967-c79b-47f5-9e4e-706cd575ed3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68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matthew collins</cp:lastModifiedBy>
  <cp:revision>70</cp:revision>
  <dcterms:created xsi:type="dcterms:W3CDTF">2019-06-06T13:36:27Z</dcterms:created>
  <dcterms:modified xsi:type="dcterms:W3CDTF">2020-09-15T15:46:16Z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0x010100DFF86398E5E0564580FFA60374BB285D</vt:lpwstr>
  </property>
</Properties>
</file>