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80" r:id="rId5"/>
    <p:sldId id="256" r:id="rId6"/>
    <p:sldId id="257" r:id="rId7"/>
    <p:sldId id="258" r:id="rId8"/>
    <p:sldId id="259" r:id="rId9"/>
    <p:sldId id="260" r:id="rId10"/>
    <p:sldId id="261" r:id="rId11"/>
    <p:sldId id="262" r:id="rId12"/>
    <p:sldId id="263" r:id="rId13"/>
    <p:sldId id="264" r:id="rId14"/>
    <p:sldId id="266" r:id="rId15"/>
    <p:sldId id="265" r:id="rId16"/>
    <p:sldId id="268" r:id="rId17"/>
    <p:sldId id="269" r:id="rId18"/>
    <p:sldId id="267" r:id="rId19"/>
    <p:sldId id="270" r:id="rId20"/>
    <p:sldId id="271" r:id="rId21"/>
    <p:sldId id="272" r:id="rId22"/>
    <p:sldId id="274" r:id="rId23"/>
    <p:sldId id="273" r:id="rId24"/>
    <p:sldId id="275" r:id="rId25"/>
    <p:sldId id="276" r:id="rId26"/>
    <p:sldId id="277" r:id="rId27"/>
    <p:sldId id="278" r:id="rId28"/>
    <p:sldId id="27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F0A93C-1869-4601-96CC-38A41AD4691E}" v="2" dt="2020-09-15T15:54:09.3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114" d="100"/>
          <a:sy n="114" d="100"/>
        </p:scale>
        <p:origin x="18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nnie Davidson" userId="df861cd5-8fd8-4d9d-ac6f-5ae74bda9d77" providerId="ADAL" clId="{567E57FD-557C-4D8B-B406-E0953C5D837A}"/>
    <pc:docChg chg="undo custSel addSld modSld">
      <pc:chgData name="Ronnie Davidson" userId="df861cd5-8fd8-4d9d-ac6f-5ae74bda9d77" providerId="ADAL" clId="{567E57FD-557C-4D8B-B406-E0953C5D837A}" dt="2020-09-10T14:39:54.447" v="452" actId="20577"/>
      <pc:docMkLst>
        <pc:docMk/>
      </pc:docMkLst>
      <pc:sldChg chg="delSp modSp mod setBg">
        <pc:chgData name="Ronnie Davidson" userId="df861cd5-8fd8-4d9d-ac6f-5ae74bda9d77" providerId="ADAL" clId="{567E57FD-557C-4D8B-B406-E0953C5D837A}" dt="2020-09-10T14:06:18.375" v="20" actId="1076"/>
        <pc:sldMkLst>
          <pc:docMk/>
          <pc:sldMk cId="2256076081" sldId="256"/>
        </pc:sldMkLst>
        <pc:spChg chg="mod">
          <ac:chgData name="Ronnie Davidson" userId="df861cd5-8fd8-4d9d-ac6f-5ae74bda9d77" providerId="ADAL" clId="{567E57FD-557C-4D8B-B406-E0953C5D837A}" dt="2020-09-10T14:06:18.375" v="20" actId="1076"/>
          <ac:spMkLst>
            <pc:docMk/>
            <pc:sldMk cId="2256076081" sldId="256"/>
            <ac:spMk id="4" creationId="{405D020B-6F39-4BBC-B9B1-54EE25EBF384}"/>
          </ac:spMkLst>
        </pc:spChg>
        <pc:picChg chg="del">
          <ac:chgData name="Ronnie Davidson" userId="df861cd5-8fd8-4d9d-ac6f-5ae74bda9d77" providerId="ADAL" clId="{567E57FD-557C-4D8B-B406-E0953C5D837A}" dt="2020-09-10T14:04:26.600" v="0" actId="478"/>
          <ac:picMkLst>
            <pc:docMk/>
            <pc:sldMk cId="2256076081" sldId="256"/>
            <ac:picMk id="3" creationId="{BF03A033-4B60-4019-9A13-79A17E42B599}"/>
          </ac:picMkLst>
        </pc:picChg>
        <pc:picChg chg="del">
          <ac:chgData name="Ronnie Davidson" userId="df861cd5-8fd8-4d9d-ac6f-5ae74bda9d77" providerId="ADAL" clId="{567E57FD-557C-4D8B-B406-E0953C5D837A}" dt="2020-09-10T14:04:28.165" v="2" actId="478"/>
          <ac:picMkLst>
            <pc:docMk/>
            <pc:sldMk cId="2256076081" sldId="256"/>
            <ac:picMk id="5" creationId="{2B4D35E3-A396-4C88-A04B-A45D0DC770F2}"/>
          </ac:picMkLst>
        </pc:picChg>
        <pc:picChg chg="del">
          <ac:chgData name="Ronnie Davidson" userId="df861cd5-8fd8-4d9d-ac6f-5ae74bda9d77" providerId="ADAL" clId="{567E57FD-557C-4D8B-B406-E0953C5D837A}" dt="2020-09-10T14:04:27.436" v="1" actId="478"/>
          <ac:picMkLst>
            <pc:docMk/>
            <pc:sldMk cId="2256076081" sldId="256"/>
            <ac:picMk id="6" creationId="{7524C99E-9D2E-4D28-B485-F019A09627A2}"/>
          </ac:picMkLst>
        </pc:picChg>
        <pc:picChg chg="del">
          <ac:chgData name="Ronnie Davidson" userId="df861cd5-8fd8-4d9d-ac6f-5ae74bda9d77" providerId="ADAL" clId="{567E57FD-557C-4D8B-B406-E0953C5D837A}" dt="2020-09-10T14:04:29.124" v="3" actId="478"/>
          <ac:picMkLst>
            <pc:docMk/>
            <pc:sldMk cId="2256076081" sldId="256"/>
            <ac:picMk id="7" creationId="{9D513F9C-12CB-4DFD-AF5F-E5CA58874046}"/>
          </ac:picMkLst>
        </pc:picChg>
      </pc:sldChg>
      <pc:sldChg chg="delSp modSp mod setBg">
        <pc:chgData name="Ronnie Davidson" userId="df861cd5-8fd8-4d9d-ac6f-5ae74bda9d77" providerId="ADAL" clId="{567E57FD-557C-4D8B-B406-E0953C5D837A}" dt="2020-09-10T14:07:08.881" v="36" actId="1076"/>
        <pc:sldMkLst>
          <pc:docMk/>
          <pc:sldMk cId="1656854386" sldId="257"/>
        </pc:sldMkLst>
        <pc:spChg chg="mod">
          <ac:chgData name="Ronnie Davidson" userId="df861cd5-8fd8-4d9d-ac6f-5ae74bda9d77" providerId="ADAL" clId="{567E57FD-557C-4D8B-B406-E0953C5D837A}" dt="2020-09-10T14:07:08.881" v="36" actId="1076"/>
          <ac:spMkLst>
            <pc:docMk/>
            <pc:sldMk cId="1656854386" sldId="257"/>
            <ac:spMk id="3" creationId="{C5F86878-A58D-4A0D-96B9-BDB8509FAA95}"/>
          </ac:spMkLst>
        </pc:spChg>
        <pc:picChg chg="mod">
          <ac:chgData name="Ronnie Davidson" userId="df861cd5-8fd8-4d9d-ac6f-5ae74bda9d77" providerId="ADAL" clId="{567E57FD-557C-4D8B-B406-E0953C5D837A}" dt="2020-09-10T14:07:04.710" v="35" actId="1076"/>
          <ac:picMkLst>
            <pc:docMk/>
            <pc:sldMk cId="1656854386" sldId="257"/>
            <ac:picMk id="2" creationId="{DB6BEDFF-7CBA-4DA0-B48E-47F1F71C4DE4}"/>
          </ac:picMkLst>
        </pc:picChg>
        <pc:picChg chg="del">
          <ac:chgData name="Ronnie Davidson" userId="df861cd5-8fd8-4d9d-ac6f-5ae74bda9d77" providerId="ADAL" clId="{567E57FD-557C-4D8B-B406-E0953C5D837A}" dt="2020-09-10T14:06:26.874" v="24" actId="478"/>
          <ac:picMkLst>
            <pc:docMk/>
            <pc:sldMk cId="1656854386" sldId="257"/>
            <ac:picMk id="4" creationId="{ED821FA7-FEA1-42B0-BC02-BE005498AB59}"/>
          </ac:picMkLst>
        </pc:picChg>
        <pc:picChg chg="del">
          <ac:chgData name="Ronnie Davidson" userId="df861cd5-8fd8-4d9d-ac6f-5ae74bda9d77" providerId="ADAL" clId="{567E57FD-557C-4D8B-B406-E0953C5D837A}" dt="2020-09-10T14:06:25.755" v="23" actId="478"/>
          <ac:picMkLst>
            <pc:docMk/>
            <pc:sldMk cId="1656854386" sldId="257"/>
            <ac:picMk id="5" creationId="{D8C987E5-13E3-4F88-A04E-189963E56020}"/>
          </ac:picMkLst>
        </pc:picChg>
        <pc:picChg chg="del">
          <ac:chgData name="Ronnie Davidson" userId="df861cd5-8fd8-4d9d-ac6f-5ae74bda9d77" providerId="ADAL" clId="{567E57FD-557C-4D8B-B406-E0953C5D837A}" dt="2020-09-10T14:06:24.891" v="22" actId="478"/>
          <ac:picMkLst>
            <pc:docMk/>
            <pc:sldMk cId="1656854386" sldId="257"/>
            <ac:picMk id="6" creationId="{732A120A-2BA9-4983-833E-71116E9256F2}"/>
          </ac:picMkLst>
        </pc:picChg>
        <pc:picChg chg="del">
          <ac:chgData name="Ronnie Davidson" userId="df861cd5-8fd8-4d9d-ac6f-5ae74bda9d77" providerId="ADAL" clId="{567E57FD-557C-4D8B-B406-E0953C5D837A}" dt="2020-09-10T14:06:23.412" v="21" actId="478"/>
          <ac:picMkLst>
            <pc:docMk/>
            <pc:sldMk cId="1656854386" sldId="257"/>
            <ac:picMk id="7" creationId="{80E2E24D-8978-4EA0-BDFE-CF7C31569807}"/>
          </ac:picMkLst>
        </pc:picChg>
      </pc:sldChg>
      <pc:sldChg chg="delSp modSp mod setBg">
        <pc:chgData name="Ronnie Davidson" userId="df861cd5-8fd8-4d9d-ac6f-5ae74bda9d77" providerId="ADAL" clId="{567E57FD-557C-4D8B-B406-E0953C5D837A}" dt="2020-09-10T14:39:20.508" v="446" actId="207"/>
        <pc:sldMkLst>
          <pc:docMk/>
          <pc:sldMk cId="1919397098" sldId="258"/>
        </pc:sldMkLst>
        <pc:spChg chg="mod">
          <ac:chgData name="Ronnie Davidson" userId="df861cd5-8fd8-4d9d-ac6f-5ae74bda9d77" providerId="ADAL" clId="{567E57FD-557C-4D8B-B406-E0953C5D837A}" dt="2020-09-10T14:09:17.259" v="60" actId="1076"/>
          <ac:spMkLst>
            <pc:docMk/>
            <pc:sldMk cId="1919397098" sldId="258"/>
            <ac:spMk id="4" creationId="{5693192E-5FC8-4B39-A867-48855ECE815B}"/>
          </ac:spMkLst>
        </pc:spChg>
        <pc:spChg chg="mod">
          <ac:chgData name="Ronnie Davidson" userId="df861cd5-8fd8-4d9d-ac6f-5ae74bda9d77" providerId="ADAL" clId="{567E57FD-557C-4D8B-B406-E0953C5D837A}" dt="2020-09-10T14:39:20.508" v="446" actId="207"/>
          <ac:spMkLst>
            <pc:docMk/>
            <pc:sldMk cId="1919397098" sldId="258"/>
            <ac:spMk id="5" creationId="{B75DD666-BA6A-4984-8B13-755552082125}"/>
          </ac:spMkLst>
        </pc:spChg>
        <pc:picChg chg="mod">
          <ac:chgData name="Ronnie Davidson" userId="df861cd5-8fd8-4d9d-ac6f-5ae74bda9d77" providerId="ADAL" clId="{567E57FD-557C-4D8B-B406-E0953C5D837A}" dt="2020-09-10T14:08:58.003" v="57" actId="1076"/>
          <ac:picMkLst>
            <pc:docMk/>
            <pc:sldMk cId="1919397098" sldId="258"/>
            <ac:picMk id="2" creationId="{D642A148-D346-40C7-B0E6-3898AC494DC9}"/>
          </ac:picMkLst>
        </pc:picChg>
        <pc:picChg chg="del">
          <ac:chgData name="Ronnie Davidson" userId="df861cd5-8fd8-4d9d-ac6f-5ae74bda9d77" providerId="ADAL" clId="{567E57FD-557C-4D8B-B406-E0953C5D837A}" dt="2020-09-10T14:07:13.709" v="37" actId="478"/>
          <ac:picMkLst>
            <pc:docMk/>
            <pc:sldMk cId="1919397098" sldId="258"/>
            <ac:picMk id="6" creationId="{B56EC4A5-7329-49A4-B34F-B78286CBB8D0}"/>
          </ac:picMkLst>
        </pc:picChg>
        <pc:picChg chg="del">
          <ac:chgData name="Ronnie Davidson" userId="df861cd5-8fd8-4d9d-ac6f-5ae74bda9d77" providerId="ADAL" clId="{567E57FD-557C-4D8B-B406-E0953C5D837A}" dt="2020-09-10T14:07:15.717" v="39" actId="478"/>
          <ac:picMkLst>
            <pc:docMk/>
            <pc:sldMk cId="1919397098" sldId="258"/>
            <ac:picMk id="7" creationId="{27674E4C-2FBE-43F6-933A-825D44D951E9}"/>
          </ac:picMkLst>
        </pc:picChg>
        <pc:picChg chg="del">
          <ac:chgData name="Ronnie Davidson" userId="df861cd5-8fd8-4d9d-ac6f-5ae74bda9d77" providerId="ADAL" clId="{567E57FD-557C-4D8B-B406-E0953C5D837A}" dt="2020-09-10T14:07:15.298" v="38" actId="478"/>
          <ac:picMkLst>
            <pc:docMk/>
            <pc:sldMk cId="1919397098" sldId="258"/>
            <ac:picMk id="8" creationId="{27AA50FC-D8A1-4512-B43C-23F242AC0030}"/>
          </ac:picMkLst>
        </pc:picChg>
      </pc:sldChg>
      <pc:sldChg chg="delSp modSp mod setBg">
        <pc:chgData name="Ronnie Davidson" userId="df861cd5-8fd8-4d9d-ac6f-5ae74bda9d77" providerId="ADAL" clId="{567E57FD-557C-4D8B-B406-E0953C5D837A}" dt="2020-09-10T14:39:36.165" v="447" actId="20577"/>
        <pc:sldMkLst>
          <pc:docMk/>
          <pc:sldMk cId="1895735643" sldId="259"/>
        </pc:sldMkLst>
        <pc:spChg chg="mod">
          <ac:chgData name="Ronnie Davidson" userId="df861cd5-8fd8-4d9d-ac6f-5ae74bda9d77" providerId="ADAL" clId="{567E57FD-557C-4D8B-B406-E0953C5D837A}" dt="2020-09-10T14:39:36.165" v="447" actId="20577"/>
          <ac:spMkLst>
            <pc:docMk/>
            <pc:sldMk cId="1895735643" sldId="259"/>
            <ac:spMk id="2" creationId="{C6CD657D-1EDE-4E59-A552-F288D46D65DA}"/>
          </ac:spMkLst>
        </pc:spChg>
        <pc:picChg chg="del">
          <ac:chgData name="Ronnie Davidson" userId="df861cd5-8fd8-4d9d-ac6f-5ae74bda9d77" providerId="ADAL" clId="{567E57FD-557C-4D8B-B406-E0953C5D837A}" dt="2020-09-10T14:09:23.449" v="64" actId="478"/>
          <ac:picMkLst>
            <pc:docMk/>
            <pc:sldMk cId="1895735643" sldId="259"/>
            <ac:picMk id="3" creationId="{CC7F2732-9472-4418-8816-B6D90F4A063A}"/>
          </ac:picMkLst>
        </pc:picChg>
        <pc:picChg chg="del">
          <ac:chgData name="Ronnie Davidson" userId="df861cd5-8fd8-4d9d-ac6f-5ae74bda9d77" providerId="ADAL" clId="{567E57FD-557C-4D8B-B406-E0953C5D837A}" dt="2020-09-10T14:09:22.990" v="63" actId="478"/>
          <ac:picMkLst>
            <pc:docMk/>
            <pc:sldMk cId="1895735643" sldId="259"/>
            <ac:picMk id="4" creationId="{87689DE1-5137-4C47-AEFE-54AA4C4D6ADB}"/>
          </ac:picMkLst>
        </pc:picChg>
        <pc:picChg chg="del">
          <ac:chgData name="Ronnie Davidson" userId="df861cd5-8fd8-4d9d-ac6f-5ae74bda9d77" providerId="ADAL" clId="{567E57FD-557C-4D8B-B406-E0953C5D837A}" dt="2020-09-10T14:09:21.848" v="62" actId="478"/>
          <ac:picMkLst>
            <pc:docMk/>
            <pc:sldMk cId="1895735643" sldId="259"/>
            <ac:picMk id="5" creationId="{ED60A8E7-B5BF-48D4-909A-DCED79D94D74}"/>
          </ac:picMkLst>
        </pc:picChg>
        <pc:picChg chg="del">
          <ac:chgData name="Ronnie Davidson" userId="df861cd5-8fd8-4d9d-ac6f-5ae74bda9d77" providerId="ADAL" clId="{567E57FD-557C-4D8B-B406-E0953C5D837A}" dt="2020-09-10T14:09:20.839" v="61" actId="478"/>
          <ac:picMkLst>
            <pc:docMk/>
            <pc:sldMk cId="1895735643" sldId="259"/>
            <ac:picMk id="6" creationId="{35FB6F9D-9A85-4A9D-812A-C4485C72F9D2}"/>
          </ac:picMkLst>
        </pc:picChg>
      </pc:sldChg>
      <pc:sldChg chg="delSp modSp mod setBg">
        <pc:chgData name="Ronnie Davidson" userId="df861cd5-8fd8-4d9d-ac6f-5ae74bda9d77" providerId="ADAL" clId="{567E57FD-557C-4D8B-B406-E0953C5D837A}" dt="2020-09-10T14:11:39.545" v="96" actId="1076"/>
        <pc:sldMkLst>
          <pc:docMk/>
          <pc:sldMk cId="1925703089" sldId="260"/>
        </pc:sldMkLst>
        <pc:spChg chg="mod">
          <ac:chgData name="Ronnie Davidson" userId="df861cd5-8fd8-4d9d-ac6f-5ae74bda9d77" providerId="ADAL" clId="{567E57FD-557C-4D8B-B406-E0953C5D837A}" dt="2020-09-10T14:11:39.545" v="96" actId="1076"/>
          <ac:spMkLst>
            <pc:docMk/>
            <pc:sldMk cId="1925703089" sldId="260"/>
            <ac:spMk id="4" creationId="{405D020B-6F39-4BBC-B9B1-54EE25EBF384}"/>
          </ac:spMkLst>
        </pc:spChg>
        <pc:picChg chg="del">
          <ac:chgData name="Ronnie Davidson" userId="df861cd5-8fd8-4d9d-ac6f-5ae74bda9d77" providerId="ADAL" clId="{567E57FD-557C-4D8B-B406-E0953C5D837A}" dt="2020-09-10T14:10:56.104" v="87" actId="478"/>
          <ac:picMkLst>
            <pc:docMk/>
            <pc:sldMk cId="1925703089" sldId="260"/>
            <ac:picMk id="3" creationId="{AD0F919B-4D49-4ABE-BA8F-96F79222112D}"/>
          </ac:picMkLst>
        </pc:picChg>
        <pc:picChg chg="del">
          <ac:chgData name="Ronnie Davidson" userId="df861cd5-8fd8-4d9d-ac6f-5ae74bda9d77" providerId="ADAL" clId="{567E57FD-557C-4D8B-B406-E0953C5D837A}" dt="2020-09-10T14:10:53.616" v="86" actId="478"/>
          <ac:picMkLst>
            <pc:docMk/>
            <pc:sldMk cId="1925703089" sldId="260"/>
            <ac:picMk id="5" creationId="{04903B0E-50A1-4161-B586-EAB8251FD778}"/>
          </ac:picMkLst>
        </pc:picChg>
        <pc:picChg chg="del">
          <ac:chgData name="Ronnie Davidson" userId="df861cd5-8fd8-4d9d-ac6f-5ae74bda9d77" providerId="ADAL" clId="{567E57FD-557C-4D8B-B406-E0953C5D837A}" dt="2020-09-10T14:10:52.201" v="85" actId="478"/>
          <ac:picMkLst>
            <pc:docMk/>
            <pc:sldMk cId="1925703089" sldId="260"/>
            <ac:picMk id="6" creationId="{41DDD1FE-2AE5-449A-BF76-F9AA066AE6F0}"/>
          </ac:picMkLst>
        </pc:picChg>
        <pc:picChg chg="del">
          <ac:chgData name="Ronnie Davidson" userId="df861cd5-8fd8-4d9d-ac6f-5ae74bda9d77" providerId="ADAL" clId="{567E57FD-557C-4D8B-B406-E0953C5D837A}" dt="2020-09-10T14:10:51.432" v="84" actId="478"/>
          <ac:picMkLst>
            <pc:docMk/>
            <pc:sldMk cId="1925703089" sldId="260"/>
            <ac:picMk id="7" creationId="{620869D8-7C84-4920-98C1-9AF303F08AB7}"/>
          </ac:picMkLst>
        </pc:picChg>
      </pc:sldChg>
      <pc:sldChg chg="delSp modSp mod setBg">
        <pc:chgData name="Ronnie Davidson" userId="df861cd5-8fd8-4d9d-ac6f-5ae74bda9d77" providerId="ADAL" clId="{567E57FD-557C-4D8B-B406-E0953C5D837A}" dt="2020-09-10T14:12:31.376" v="115" actId="1076"/>
        <pc:sldMkLst>
          <pc:docMk/>
          <pc:sldMk cId="4256685755" sldId="261"/>
        </pc:sldMkLst>
        <pc:spChg chg="mod">
          <ac:chgData name="Ronnie Davidson" userId="df861cd5-8fd8-4d9d-ac6f-5ae74bda9d77" providerId="ADAL" clId="{567E57FD-557C-4D8B-B406-E0953C5D837A}" dt="2020-09-10T14:12:31.376" v="115" actId="1076"/>
          <ac:spMkLst>
            <pc:docMk/>
            <pc:sldMk cId="4256685755" sldId="261"/>
            <ac:spMk id="4" creationId="{E3BF8F92-1A25-40B4-A13E-BF5002E3C0ED}"/>
          </ac:spMkLst>
        </pc:spChg>
        <pc:picChg chg="mod">
          <ac:chgData name="Ronnie Davidson" userId="df861cd5-8fd8-4d9d-ac6f-5ae74bda9d77" providerId="ADAL" clId="{567E57FD-557C-4D8B-B406-E0953C5D837A}" dt="2020-09-10T14:12:27.584" v="114" actId="1035"/>
          <ac:picMkLst>
            <pc:docMk/>
            <pc:sldMk cId="4256685755" sldId="261"/>
            <ac:picMk id="2" creationId="{99E0D5C9-8B0F-4415-AC44-6590ECF5F056}"/>
          </ac:picMkLst>
        </pc:picChg>
        <pc:picChg chg="mod">
          <ac:chgData name="Ronnie Davidson" userId="df861cd5-8fd8-4d9d-ac6f-5ae74bda9d77" providerId="ADAL" clId="{567E57FD-557C-4D8B-B406-E0953C5D837A}" dt="2020-09-10T14:12:27.584" v="114" actId="1035"/>
          <ac:picMkLst>
            <pc:docMk/>
            <pc:sldMk cId="4256685755" sldId="261"/>
            <ac:picMk id="3" creationId="{C4EF5DCE-1DA8-46B0-ACDE-B3D25554FAD1}"/>
          </ac:picMkLst>
        </pc:picChg>
        <pc:picChg chg="del">
          <ac:chgData name="Ronnie Davidson" userId="df861cd5-8fd8-4d9d-ac6f-5ae74bda9d77" providerId="ADAL" clId="{567E57FD-557C-4D8B-B406-E0953C5D837A}" dt="2020-09-10T14:11:44.376" v="97" actId="478"/>
          <ac:picMkLst>
            <pc:docMk/>
            <pc:sldMk cId="4256685755" sldId="261"/>
            <ac:picMk id="5" creationId="{0D44EC6B-2FBE-40E3-B51A-962DDC99D544}"/>
          </ac:picMkLst>
        </pc:picChg>
        <pc:picChg chg="del">
          <ac:chgData name="Ronnie Davidson" userId="df861cd5-8fd8-4d9d-ac6f-5ae74bda9d77" providerId="ADAL" clId="{567E57FD-557C-4D8B-B406-E0953C5D837A}" dt="2020-09-10T14:11:46.166" v="98" actId="478"/>
          <ac:picMkLst>
            <pc:docMk/>
            <pc:sldMk cId="4256685755" sldId="261"/>
            <ac:picMk id="6" creationId="{50C8BDCB-1353-4F42-95CB-05F2C1407878}"/>
          </ac:picMkLst>
        </pc:picChg>
        <pc:picChg chg="del">
          <ac:chgData name="Ronnie Davidson" userId="df861cd5-8fd8-4d9d-ac6f-5ae74bda9d77" providerId="ADAL" clId="{567E57FD-557C-4D8B-B406-E0953C5D837A}" dt="2020-09-10T14:11:47.780" v="99" actId="478"/>
          <ac:picMkLst>
            <pc:docMk/>
            <pc:sldMk cId="4256685755" sldId="261"/>
            <ac:picMk id="7" creationId="{550E9166-8CB2-438B-AD2D-28DAB41393C0}"/>
          </ac:picMkLst>
        </pc:picChg>
        <pc:picChg chg="del">
          <ac:chgData name="Ronnie Davidson" userId="df861cd5-8fd8-4d9d-ac6f-5ae74bda9d77" providerId="ADAL" clId="{567E57FD-557C-4D8B-B406-E0953C5D837A}" dt="2020-09-10T14:11:48.408" v="100" actId="478"/>
          <ac:picMkLst>
            <pc:docMk/>
            <pc:sldMk cId="4256685755" sldId="261"/>
            <ac:picMk id="8" creationId="{B7A56997-A006-4CC2-96E0-ADE09D0E266F}"/>
          </ac:picMkLst>
        </pc:picChg>
      </pc:sldChg>
      <pc:sldChg chg="delSp modSp mod setBg">
        <pc:chgData name="Ronnie Davidson" userId="df861cd5-8fd8-4d9d-ac6f-5ae74bda9d77" providerId="ADAL" clId="{567E57FD-557C-4D8B-B406-E0953C5D837A}" dt="2020-09-10T14:39:11.975" v="445" actId="207"/>
        <pc:sldMkLst>
          <pc:docMk/>
          <pc:sldMk cId="4200917921" sldId="262"/>
        </pc:sldMkLst>
        <pc:spChg chg="mod">
          <ac:chgData name="Ronnie Davidson" userId="df861cd5-8fd8-4d9d-ac6f-5ae74bda9d77" providerId="ADAL" clId="{567E57FD-557C-4D8B-B406-E0953C5D837A}" dt="2020-09-10T14:39:11.975" v="445" actId="207"/>
          <ac:spMkLst>
            <pc:docMk/>
            <pc:sldMk cId="4200917921" sldId="262"/>
            <ac:spMk id="5" creationId="{B75DD666-BA6A-4984-8B13-755552082125}"/>
          </ac:spMkLst>
        </pc:spChg>
        <pc:spChg chg="mod">
          <ac:chgData name="Ronnie Davidson" userId="df861cd5-8fd8-4d9d-ac6f-5ae74bda9d77" providerId="ADAL" clId="{567E57FD-557C-4D8B-B406-E0953C5D837A}" dt="2020-09-10T14:13:20.103" v="127" actId="1076"/>
          <ac:spMkLst>
            <pc:docMk/>
            <pc:sldMk cId="4200917921" sldId="262"/>
            <ac:spMk id="6" creationId="{8EB3161E-042A-464E-9864-D58FB26B0BD8}"/>
          </ac:spMkLst>
        </pc:spChg>
        <pc:picChg chg="mod">
          <ac:chgData name="Ronnie Davidson" userId="df861cd5-8fd8-4d9d-ac6f-5ae74bda9d77" providerId="ADAL" clId="{567E57FD-557C-4D8B-B406-E0953C5D837A}" dt="2020-09-10T14:13:42.128" v="131" actId="1076"/>
          <ac:picMkLst>
            <pc:docMk/>
            <pc:sldMk cId="4200917921" sldId="262"/>
            <ac:picMk id="3" creationId="{E8493C21-582B-4053-B827-397DA0074FA8}"/>
          </ac:picMkLst>
        </pc:picChg>
        <pc:picChg chg="del">
          <ac:chgData name="Ronnie Davidson" userId="df861cd5-8fd8-4d9d-ac6f-5ae74bda9d77" providerId="ADAL" clId="{567E57FD-557C-4D8B-B406-E0953C5D837A}" dt="2020-09-10T14:12:44.200" v="117" actId="478"/>
          <ac:picMkLst>
            <pc:docMk/>
            <pc:sldMk cId="4200917921" sldId="262"/>
            <ac:picMk id="7" creationId="{876B9712-7E68-4DDB-A1EB-71CC5F83E0B6}"/>
          </ac:picMkLst>
        </pc:picChg>
        <pc:picChg chg="del">
          <ac:chgData name="Ronnie Davidson" userId="df861cd5-8fd8-4d9d-ac6f-5ae74bda9d77" providerId="ADAL" clId="{567E57FD-557C-4D8B-B406-E0953C5D837A}" dt="2020-09-10T14:12:43.328" v="116" actId="478"/>
          <ac:picMkLst>
            <pc:docMk/>
            <pc:sldMk cId="4200917921" sldId="262"/>
            <ac:picMk id="8" creationId="{9443D68D-8DF7-457D-9B8C-7B22D9F7B0B3}"/>
          </ac:picMkLst>
        </pc:picChg>
        <pc:picChg chg="del">
          <ac:chgData name="Ronnie Davidson" userId="df861cd5-8fd8-4d9d-ac6f-5ae74bda9d77" providerId="ADAL" clId="{567E57FD-557C-4D8B-B406-E0953C5D837A}" dt="2020-09-10T14:12:45.199" v="118" actId="478"/>
          <ac:picMkLst>
            <pc:docMk/>
            <pc:sldMk cId="4200917921" sldId="262"/>
            <ac:picMk id="9" creationId="{0A0CC42F-FF50-4AC9-A6DE-CBB10E61969B}"/>
          </ac:picMkLst>
        </pc:picChg>
      </pc:sldChg>
      <pc:sldChg chg="delSp modSp mod setBg">
        <pc:chgData name="Ronnie Davidson" userId="df861cd5-8fd8-4d9d-ac6f-5ae74bda9d77" providerId="ADAL" clId="{567E57FD-557C-4D8B-B406-E0953C5D837A}" dt="2020-09-10T14:39:47.836" v="450" actId="114"/>
        <pc:sldMkLst>
          <pc:docMk/>
          <pc:sldMk cId="1352167167" sldId="263"/>
        </pc:sldMkLst>
        <pc:spChg chg="mod">
          <ac:chgData name="Ronnie Davidson" userId="df861cd5-8fd8-4d9d-ac6f-5ae74bda9d77" providerId="ADAL" clId="{567E57FD-557C-4D8B-B406-E0953C5D837A}" dt="2020-09-10T14:39:47.836" v="450" actId="114"/>
          <ac:spMkLst>
            <pc:docMk/>
            <pc:sldMk cId="1352167167" sldId="263"/>
            <ac:spMk id="2" creationId="{C6CD657D-1EDE-4E59-A552-F288D46D65DA}"/>
          </ac:spMkLst>
        </pc:spChg>
        <pc:picChg chg="del">
          <ac:chgData name="Ronnie Davidson" userId="df861cd5-8fd8-4d9d-ac6f-5ae74bda9d77" providerId="ADAL" clId="{567E57FD-557C-4D8B-B406-E0953C5D837A}" dt="2020-09-10T14:13:48.660" v="134" actId="478"/>
          <ac:picMkLst>
            <pc:docMk/>
            <pc:sldMk cId="1352167167" sldId="263"/>
            <ac:picMk id="3" creationId="{B3C3F02C-2AF8-4835-AA51-F9B590CE3F34}"/>
          </ac:picMkLst>
        </pc:picChg>
        <pc:picChg chg="del">
          <ac:chgData name="Ronnie Davidson" userId="df861cd5-8fd8-4d9d-ac6f-5ae74bda9d77" providerId="ADAL" clId="{567E57FD-557C-4D8B-B406-E0953C5D837A}" dt="2020-09-10T14:13:46.748" v="132" actId="478"/>
          <ac:picMkLst>
            <pc:docMk/>
            <pc:sldMk cId="1352167167" sldId="263"/>
            <ac:picMk id="4" creationId="{A634B0BF-88F2-4ADD-A955-33568B2E2714}"/>
          </ac:picMkLst>
        </pc:picChg>
        <pc:picChg chg="del">
          <ac:chgData name="Ronnie Davidson" userId="df861cd5-8fd8-4d9d-ac6f-5ae74bda9d77" providerId="ADAL" clId="{567E57FD-557C-4D8B-B406-E0953C5D837A}" dt="2020-09-10T14:13:47.542" v="133" actId="478"/>
          <ac:picMkLst>
            <pc:docMk/>
            <pc:sldMk cId="1352167167" sldId="263"/>
            <ac:picMk id="5" creationId="{3F7699B4-174F-4901-A99E-94AD48D311D6}"/>
          </ac:picMkLst>
        </pc:picChg>
        <pc:picChg chg="del">
          <ac:chgData name="Ronnie Davidson" userId="df861cd5-8fd8-4d9d-ac6f-5ae74bda9d77" providerId="ADAL" clId="{567E57FD-557C-4D8B-B406-E0953C5D837A}" dt="2020-09-10T14:13:49.116" v="135" actId="478"/>
          <ac:picMkLst>
            <pc:docMk/>
            <pc:sldMk cId="1352167167" sldId="263"/>
            <ac:picMk id="6" creationId="{EB43878D-56B7-40FF-949F-BDF77E2F95B3}"/>
          </ac:picMkLst>
        </pc:picChg>
      </pc:sldChg>
      <pc:sldChg chg="delSp modSp mod setBg">
        <pc:chgData name="Ronnie Davidson" userId="df861cd5-8fd8-4d9d-ac6f-5ae74bda9d77" providerId="ADAL" clId="{567E57FD-557C-4D8B-B406-E0953C5D837A}" dt="2020-09-10T14:17:05.480" v="169" actId="1076"/>
        <pc:sldMkLst>
          <pc:docMk/>
          <pc:sldMk cId="1372705588" sldId="264"/>
        </pc:sldMkLst>
        <pc:spChg chg="mod">
          <ac:chgData name="Ronnie Davidson" userId="df861cd5-8fd8-4d9d-ac6f-5ae74bda9d77" providerId="ADAL" clId="{567E57FD-557C-4D8B-B406-E0953C5D837A}" dt="2020-09-10T14:17:05.480" v="169" actId="1076"/>
          <ac:spMkLst>
            <pc:docMk/>
            <pc:sldMk cId="1372705588" sldId="264"/>
            <ac:spMk id="4" creationId="{405D020B-6F39-4BBC-B9B1-54EE25EBF384}"/>
          </ac:spMkLst>
        </pc:spChg>
        <pc:picChg chg="del">
          <ac:chgData name="Ronnie Davidson" userId="df861cd5-8fd8-4d9d-ac6f-5ae74bda9d77" providerId="ADAL" clId="{567E57FD-557C-4D8B-B406-E0953C5D837A}" dt="2020-09-10T14:16:20.252" v="159" actId="478"/>
          <ac:picMkLst>
            <pc:docMk/>
            <pc:sldMk cId="1372705588" sldId="264"/>
            <ac:picMk id="7" creationId="{DD4B98E9-263C-468F-B70D-906F6EBF0762}"/>
          </ac:picMkLst>
        </pc:picChg>
        <pc:picChg chg="del">
          <ac:chgData name="Ronnie Davidson" userId="df861cd5-8fd8-4d9d-ac6f-5ae74bda9d77" providerId="ADAL" clId="{567E57FD-557C-4D8B-B406-E0953C5D837A}" dt="2020-09-10T14:16:16.272" v="157" actId="478"/>
          <ac:picMkLst>
            <pc:docMk/>
            <pc:sldMk cId="1372705588" sldId="264"/>
            <ac:picMk id="8" creationId="{17886E1D-2669-4F38-A7CA-21347791EFCB}"/>
          </ac:picMkLst>
        </pc:picChg>
        <pc:picChg chg="del">
          <ac:chgData name="Ronnie Davidson" userId="df861cd5-8fd8-4d9d-ac6f-5ae74bda9d77" providerId="ADAL" clId="{567E57FD-557C-4D8B-B406-E0953C5D837A}" dt="2020-09-10T14:16:18.524" v="158" actId="478"/>
          <ac:picMkLst>
            <pc:docMk/>
            <pc:sldMk cId="1372705588" sldId="264"/>
            <ac:picMk id="9" creationId="{66EC5CA0-40D9-4225-9BA0-334ECC510E1F}"/>
          </ac:picMkLst>
        </pc:picChg>
        <pc:picChg chg="del">
          <ac:chgData name="Ronnie Davidson" userId="df861cd5-8fd8-4d9d-ac6f-5ae74bda9d77" providerId="ADAL" clId="{567E57FD-557C-4D8B-B406-E0953C5D837A}" dt="2020-09-10T14:16:22.804" v="160" actId="478"/>
          <ac:picMkLst>
            <pc:docMk/>
            <pc:sldMk cId="1372705588" sldId="264"/>
            <ac:picMk id="10" creationId="{00327E9B-EA14-4181-A6DE-645573AC60DB}"/>
          </ac:picMkLst>
        </pc:picChg>
      </pc:sldChg>
      <pc:sldChg chg="delSp modSp mod setBg">
        <pc:chgData name="Ronnie Davidson" userId="df861cd5-8fd8-4d9d-ac6f-5ae74bda9d77" providerId="ADAL" clId="{567E57FD-557C-4D8B-B406-E0953C5D837A}" dt="2020-09-10T14:39:04.044" v="444" actId="207"/>
        <pc:sldMkLst>
          <pc:docMk/>
          <pc:sldMk cId="171972427" sldId="265"/>
        </pc:sldMkLst>
        <pc:spChg chg="mod">
          <ac:chgData name="Ronnie Davidson" userId="df861cd5-8fd8-4d9d-ac6f-5ae74bda9d77" providerId="ADAL" clId="{567E57FD-557C-4D8B-B406-E0953C5D837A}" dt="2020-09-10T14:39:04.044" v="444" actId="207"/>
          <ac:spMkLst>
            <pc:docMk/>
            <pc:sldMk cId="171972427" sldId="265"/>
            <ac:spMk id="5" creationId="{B75DD666-BA6A-4984-8B13-755552082125}"/>
          </ac:spMkLst>
        </pc:spChg>
        <pc:spChg chg="mod">
          <ac:chgData name="Ronnie Davidson" userId="df861cd5-8fd8-4d9d-ac6f-5ae74bda9d77" providerId="ADAL" clId="{567E57FD-557C-4D8B-B406-E0953C5D837A}" dt="2020-09-10T14:26:02.770" v="211" actId="1076"/>
          <ac:spMkLst>
            <pc:docMk/>
            <pc:sldMk cId="171972427" sldId="265"/>
            <ac:spMk id="6" creationId="{8EB3161E-042A-464E-9864-D58FB26B0BD8}"/>
          </ac:spMkLst>
        </pc:spChg>
        <pc:picChg chg="mod">
          <ac:chgData name="Ronnie Davidson" userId="df861cd5-8fd8-4d9d-ac6f-5ae74bda9d77" providerId="ADAL" clId="{567E57FD-557C-4D8B-B406-E0953C5D837A}" dt="2020-09-10T14:25:31.340" v="204" actId="1076"/>
          <ac:picMkLst>
            <pc:docMk/>
            <pc:sldMk cId="171972427" sldId="265"/>
            <ac:picMk id="4" creationId="{FE9CA75B-E6FC-4D9F-A912-1446D14E9CEB}"/>
          </ac:picMkLst>
        </pc:picChg>
        <pc:picChg chg="del">
          <ac:chgData name="Ronnie Davidson" userId="df861cd5-8fd8-4d9d-ac6f-5ae74bda9d77" providerId="ADAL" clId="{567E57FD-557C-4D8B-B406-E0953C5D837A}" dt="2020-09-10T14:24:36.269" v="188" actId="478"/>
          <ac:picMkLst>
            <pc:docMk/>
            <pc:sldMk cId="171972427" sldId="265"/>
            <ac:picMk id="7" creationId="{B0E7A0EE-5470-4EE0-85E0-C5A01E2C2097}"/>
          </ac:picMkLst>
        </pc:picChg>
        <pc:picChg chg="del">
          <ac:chgData name="Ronnie Davidson" userId="df861cd5-8fd8-4d9d-ac6f-5ae74bda9d77" providerId="ADAL" clId="{567E57FD-557C-4D8B-B406-E0953C5D837A}" dt="2020-09-10T14:24:37.439" v="189" actId="478"/>
          <ac:picMkLst>
            <pc:docMk/>
            <pc:sldMk cId="171972427" sldId="265"/>
            <ac:picMk id="8" creationId="{E496ABEF-6A29-476D-BC94-208FEEF33392}"/>
          </ac:picMkLst>
        </pc:picChg>
        <pc:picChg chg="del">
          <ac:chgData name="Ronnie Davidson" userId="df861cd5-8fd8-4d9d-ac6f-5ae74bda9d77" providerId="ADAL" clId="{567E57FD-557C-4D8B-B406-E0953C5D837A}" dt="2020-09-10T14:24:35.695" v="187" actId="478"/>
          <ac:picMkLst>
            <pc:docMk/>
            <pc:sldMk cId="171972427" sldId="265"/>
            <ac:picMk id="9" creationId="{F9A5F41F-A503-4D73-BE87-3357795989E1}"/>
          </ac:picMkLst>
        </pc:picChg>
      </pc:sldChg>
      <pc:sldChg chg="delSp modSp mod setBg">
        <pc:chgData name="Ronnie Davidson" userId="df861cd5-8fd8-4d9d-ac6f-5ae74bda9d77" providerId="ADAL" clId="{567E57FD-557C-4D8B-B406-E0953C5D837A}" dt="2020-09-10T14:24:28.351" v="186" actId="1076"/>
        <pc:sldMkLst>
          <pc:docMk/>
          <pc:sldMk cId="2949320799" sldId="266"/>
        </pc:sldMkLst>
        <pc:spChg chg="mod">
          <ac:chgData name="Ronnie Davidson" userId="df861cd5-8fd8-4d9d-ac6f-5ae74bda9d77" providerId="ADAL" clId="{567E57FD-557C-4D8B-B406-E0953C5D837A}" dt="2020-09-10T14:24:28.351" v="186" actId="1076"/>
          <ac:spMkLst>
            <pc:docMk/>
            <pc:sldMk cId="2949320799" sldId="266"/>
            <ac:spMk id="3" creationId="{DC4F9666-8842-4653-B53F-E6A8EC908AED}"/>
          </ac:spMkLst>
        </pc:spChg>
        <pc:picChg chg="mod">
          <ac:chgData name="Ronnie Davidson" userId="df861cd5-8fd8-4d9d-ac6f-5ae74bda9d77" providerId="ADAL" clId="{567E57FD-557C-4D8B-B406-E0953C5D837A}" dt="2020-09-10T14:24:24.847" v="185" actId="1076"/>
          <ac:picMkLst>
            <pc:docMk/>
            <pc:sldMk cId="2949320799" sldId="266"/>
            <ac:picMk id="2" creationId="{F31C34E8-DB5D-4742-A4D5-2A72C9A0F390}"/>
          </ac:picMkLst>
        </pc:picChg>
        <pc:picChg chg="del">
          <ac:chgData name="Ronnie Davidson" userId="df861cd5-8fd8-4d9d-ac6f-5ae74bda9d77" providerId="ADAL" clId="{567E57FD-557C-4D8B-B406-E0953C5D837A}" dt="2020-09-10T14:23:40.688" v="170" actId="478"/>
          <ac:picMkLst>
            <pc:docMk/>
            <pc:sldMk cId="2949320799" sldId="266"/>
            <ac:picMk id="4" creationId="{C46B5760-A527-4746-AD29-92444B582167}"/>
          </ac:picMkLst>
        </pc:picChg>
        <pc:picChg chg="del">
          <ac:chgData name="Ronnie Davidson" userId="df861cd5-8fd8-4d9d-ac6f-5ae74bda9d77" providerId="ADAL" clId="{567E57FD-557C-4D8B-B406-E0953C5D837A}" dt="2020-09-10T14:23:42.131" v="171" actId="478"/>
          <ac:picMkLst>
            <pc:docMk/>
            <pc:sldMk cId="2949320799" sldId="266"/>
            <ac:picMk id="5" creationId="{BB43565A-9FCA-431E-98E3-A4AE5ADF8091}"/>
          </ac:picMkLst>
        </pc:picChg>
        <pc:picChg chg="del">
          <ac:chgData name="Ronnie Davidson" userId="df861cd5-8fd8-4d9d-ac6f-5ae74bda9d77" providerId="ADAL" clId="{567E57FD-557C-4D8B-B406-E0953C5D837A}" dt="2020-09-10T14:23:42.659" v="172" actId="478"/>
          <ac:picMkLst>
            <pc:docMk/>
            <pc:sldMk cId="2949320799" sldId="266"/>
            <ac:picMk id="6" creationId="{13CC2C48-1F38-4760-A11F-47E7D419C173}"/>
          </ac:picMkLst>
        </pc:picChg>
        <pc:picChg chg="del">
          <ac:chgData name="Ronnie Davidson" userId="df861cd5-8fd8-4d9d-ac6f-5ae74bda9d77" providerId="ADAL" clId="{567E57FD-557C-4D8B-B406-E0953C5D837A}" dt="2020-09-10T14:23:44.177" v="173" actId="478"/>
          <ac:picMkLst>
            <pc:docMk/>
            <pc:sldMk cId="2949320799" sldId="266"/>
            <ac:picMk id="7" creationId="{61CDB08E-33D0-4CF3-8C09-73D1BC959A44}"/>
          </ac:picMkLst>
        </pc:picChg>
      </pc:sldChg>
      <pc:sldChg chg="delSp modSp mod setBg">
        <pc:chgData name="Ronnie Davidson" userId="df861cd5-8fd8-4d9d-ac6f-5ae74bda9d77" providerId="ADAL" clId="{567E57FD-557C-4D8B-B406-E0953C5D837A}" dt="2020-09-10T14:28:17.977" v="254" actId="1076"/>
        <pc:sldMkLst>
          <pc:docMk/>
          <pc:sldMk cId="4095344371" sldId="267"/>
        </pc:sldMkLst>
        <pc:spChg chg="mod">
          <ac:chgData name="Ronnie Davidson" userId="df861cd5-8fd8-4d9d-ac6f-5ae74bda9d77" providerId="ADAL" clId="{567E57FD-557C-4D8B-B406-E0953C5D837A}" dt="2020-09-10T14:28:14.180" v="253" actId="1076"/>
          <ac:spMkLst>
            <pc:docMk/>
            <pc:sldMk cId="4095344371" sldId="267"/>
            <ac:spMk id="4" creationId="{3FAE5309-2EA5-45C6-8BAA-DAD2F43C8181}"/>
          </ac:spMkLst>
        </pc:spChg>
        <pc:picChg chg="mod">
          <ac:chgData name="Ronnie Davidson" userId="df861cd5-8fd8-4d9d-ac6f-5ae74bda9d77" providerId="ADAL" clId="{567E57FD-557C-4D8B-B406-E0953C5D837A}" dt="2020-09-10T14:28:17.977" v="254" actId="1076"/>
          <ac:picMkLst>
            <pc:docMk/>
            <pc:sldMk cId="4095344371" sldId="267"/>
            <ac:picMk id="3" creationId="{7C764D2E-6344-42CB-B96A-06BE8513996E}"/>
          </ac:picMkLst>
        </pc:picChg>
        <pc:picChg chg="del">
          <ac:chgData name="Ronnie Davidson" userId="df861cd5-8fd8-4d9d-ac6f-5ae74bda9d77" providerId="ADAL" clId="{567E57FD-557C-4D8B-B406-E0953C5D837A}" dt="2020-09-10T14:27:38.701" v="246" actId="478"/>
          <ac:picMkLst>
            <pc:docMk/>
            <pc:sldMk cId="4095344371" sldId="267"/>
            <ac:picMk id="6" creationId="{D17C2140-1C0F-4425-9C2F-BDCC6F27E6B6}"/>
          </ac:picMkLst>
        </pc:picChg>
        <pc:picChg chg="del">
          <ac:chgData name="Ronnie Davidson" userId="df861cd5-8fd8-4d9d-ac6f-5ae74bda9d77" providerId="ADAL" clId="{567E57FD-557C-4D8B-B406-E0953C5D837A}" dt="2020-09-10T14:27:37.802" v="245" actId="478"/>
          <ac:picMkLst>
            <pc:docMk/>
            <pc:sldMk cId="4095344371" sldId="267"/>
            <ac:picMk id="7" creationId="{8876A8DC-AA83-40D8-964D-04E2ADC1A448}"/>
          </ac:picMkLst>
        </pc:picChg>
        <pc:picChg chg="del">
          <ac:chgData name="Ronnie Davidson" userId="df861cd5-8fd8-4d9d-ac6f-5ae74bda9d77" providerId="ADAL" clId="{567E57FD-557C-4D8B-B406-E0953C5D837A}" dt="2020-09-10T14:27:37.083" v="244" actId="478"/>
          <ac:picMkLst>
            <pc:docMk/>
            <pc:sldMk cId="4095344371" sldId="267"/>
            <ac:picMk id="8" creationId="{4FA13C10-2985-42AF-A077-F081700B6FE6}"/>
          </ac:picMkLst>
        </pc:picChg>
        <pc:picChg chg="del">
          <ac:chgData name="Ronnie Davidson" userId="df861cd5-8fd8-4d9d-ac6f-5ae74bda9d77" providerId="ADAL" clId="{567E57FD-557C-4D8B-B406-E0953C5D837A}" dt="2020-09-10T14:27:40.340" v="247" actId="478"/>
          <ac:picMkLst>
            <pc:docMk/>
            <pc:sldMk cId="4095344371" sldId="267"/>
            <ac:picMk id="9" creationId="{275EC0FD-56E1-454F-A072-7FC2EB435E1A}"/>
          </ac:picMkLst>
        </pc:picChg>
      </pc:sldChg>
      <pc:sldChg chg="delSp modSp mod setBg">
        <pc:chgData name="Ronnie Davidson" userId="df861cd5-8fd8-4d9d-ac6f-5ae74bda9d77" providerId="ADAL" clId="{567E57FD-557C-4D8B-B406-E0953C5D837A}" dt="2020-09-10T14:39:54.447" v="452" actId="20577"/>
        <pc:sldMkLst>
          <pc:docMk/>
          <pc:sldMk cId="2487650944" sldId="268"/>
        </pc:sldMkLst>
        <pc:spChg chg="mod">
          <ac:chgData name="Ronnie Davidson" userId="df861cd5-8fd8-4d9d-ac6f-5ae74bda9d77" providerId="ADAL" clId="{567E57FD-557C-4D8B-B406-E0953C5D837A}" dt="2020-09-10T14:39:54.447" v="452" actId="20577"/>
          <ac:spMkLst>
            <pc:docMk/>
            <pc:sldMk cId="2487650944" sldId="268"/>
            <ac:spMk id="2" creationId="{C6CD657D-1EDE-4E59-A552-F288D46D65DA}"/>
          </ac:spMkLst>
        </pc:spChg>
        <pc:picChg chg="del">
          <ac:chgData name="Ronnie Davidson" userId="df861cd5-8fd8-4d9d-ac6f-5ae74bda9d77" providerId="ADAL" clId="{567E57FD-557C-4D8B-B406-E0953C5D837A}" dt="2020-09-10T14:26:07.318" v="213" actId="478"/>
          <ac:picMkLst>
            <pc:docMk/>
            <pc:sldMk cId="2487650944" sldId="268"/>
            <ac:picMk id="3" creationId="{136E0A7D-0119-4BDE-835B-6DC4BB373D78}"/>
          </ac:picMkLst>
        </pc:picChg>
        <pc:picChg chg="del">
          <ac:chgData name="Ronnie Davidson" userId="df861cd5-8fd8-4d9d-ac6f-5ae74bda9d77" providerId="ADAL" clId="{567E57FD-557C-4D8B-B406-E0953C5D837A}" dt="2020-09-10T14:26:06.567" v="212" actId="478"/>
          <ac:picMkLst>
            <pc:docMk/>
            <pc:sldMk cId="2487650944" sldId="268"/>
            <ac:picMk id="4" creationId="{6F22A265-233E-44B2-9CC6-AB67AA91FE4C}"/>
          </ac:picMkLst>
        </pc:picChg>
        <pc:picChg chg="del">
          <ac:chgData name="Ronnie Davidson" userId="df861cd5-8fd8-4d9d-ac6f-5ae74bda9d77" providerId="ADAL" clId="{567E57FD-557C-4D8B-B406-E0953C5D837A}" dt="2020-09-10T14:26:08.156" v="214" actId="478"/>
          <ac:picMkLst>
            <pc:docMk/>
            <pc:sldMk cId="2487650944" sldId="268"/>
            <ac:picMk id="5" creationId="{56D2BEC4-234B-4A7E-BEDD-E177410705E1}"/>
          </ac:picMkLst>
        </pc:picChg>
        <pc:picChg chg="del">
          <ac:chgData name="Ronnie Davidson" userId="df861cd5-8fd8-4d9d-ac6f-5ae74bda9d77" providerId="ADAL" clId="{567E57FD-557C-4D8B-B406-E0953C5D837A}" dt="2020-09-10T14:26:09.917" v="215" actId="478"/>
          <ac:picMkLst>
            <pc:docMk/>
            <pc:sldMk cId="2487650944" sldId="268"/>
            <ac:picMk id="6" creationId="{159B55D7-8C75-41B3-948A-1F50A2DD8DC3}"/>
          </ac:picMkLst>
        </pc:picChg>
      </pc:sldChg>
      <pc:sldChg chg="delSp modSp mod setBg">
        <pc:chgData name="Ronnie Davidson" userId="df861cd5-8fd8-4d9d-ac6f-5ae74bda9d77" providerId="ADAL" clId="{567E57FD-557C-4D8B-B406-E0953C5D837A}" dt="2020-09-10T14:27:32.881" v="243" actId="1076"/>
        <pc:sldMkLst>
          <pc:docMk/>
          <pc:sldMk cId="344955936" sldId="269"/>
        </pc:sldMkLst>
        <pc:spChg chg="mod">
          <ac:chgData name="Ronnie Davidson" userId="df861cd5-8fd8-4d9d-ac6f-5ae74bda9d77" providerId="ADAL" clId="{567E57FD-557C-4D8B-B406-E0953C5D837A}" dt="2020-09-10T14:27:32.881" v="243" actId="1076"/>
          <ac:spMkLst>
            <pc:docMk/>
            <pc:sldMk cId="344955936" sldId="269"/>
            <ac:spMk id="4" creationId="{405D020B-6F39-4BBC-B9B1-54EE25EBF384}"/>
          </ac:spMkLst>
        </pc:spChg>
        <pc:picChg chg="del">
          <ac:chgData name="Ronnie Davidson" userId="df861cd5-8fd8-4d9d-ac6f-5ae74bda9d77" providerId="ADAL" clId="{567E57FD-557C-4D8B-B406-E0953C5D837A}" dt="2020-09-10T14:26:58.183" v="229" actId="478"/>
          <ac:picMkLst>
            <pc:docMk/>
            <pc:sldMk cId="344955936" sldId="269"/>
            <ac:picMk id="3" creationId="{BF16737E-7F31-436A-BF3D-10EC161ADE5D}"/>
          </ac:picMkLst>
        </pc:picChg>
        <pc:picChg chg="del">
          <ac:chgData name="Ronnie Davidson" userId="df861cd5-8fd8-4d9d-ac6f-5ae74bda9d77" providerId="ADAL" clId="{567E57FD-557C-4D8B-B406-E0953C5D837A}" dt="2020-09-10T14:26:56.318" v="228" actId="478"/>
          <ac:picMkLst>
            <pc:docMk/>
            <pc:sldMk cId="344955936" sldId="269"/>
            <ac:picMk id="5" creationId="{44CDBDD7-794F-49D2-84C3-75AA8EDCFA62}"/>
          </ac:picMkLst>
        </pc:picChg>
        <pc:picChg chg="del">
          <ac:chgData name="Ronnie Davidson" userId="df861cd5-8fd8-4d9d-ac6f-5ae74bda9d77" providerId="ADAL" clId="{567E57FD-557C-4D8B-B406-E0953C5D837A}" dt="2020-09-10T14:26:59.624" v="230" actId="478"/>
          <ac:picMkLst>
            <pc:docMk/>
            <pc:sldMk cId="344955936" sldId="269"/>
            <ac:picMk id="6" creationId="{77D0B3D0-5312-40DE-9C7A-16BD3596B6CB}"/>
          </ac:picMkLst>
        </pc:picChg>
        <pc:picChg chg="del">
          <ac:chgData name="Ronnie Davidson" userId="df861cd5-8fd8-4d9d-ac6f-5ae74bda9d77" providerId="ADAL" clId="{567E57FD-557C-4D8B-B406-E0953C5D837A}" dt="2020-09-10T14:27:00.079" v="231" actId="478"/>
          <ac:picMkLst>
            <pc:docMk/>
            <pc:sldMk cId="344955936" sldId="269"/>
            <ac:picMk id="7" creationId="{60A5BFFF-F624-488C-B094-961B2FCBB277}"/>
          </ac:picMkLst>
        </pc:picChg>
      </pc:sldChg>
      <pc:sldChg chg="delSp modSp mod setBg">
        <pc:chgData name="Ronnie Davidson" userId="df861cd5-8fd8-4d9d-ac6f-5ae74bda9d77" providerId="ADAL" clId="{567E57FD-557C-4D8B-B406-E0953C5D837A}" dt="2020-09-10T14:38:52.726" v="443" actId="1076"/>
        <pc:sldMkLst>
          <pc:docMk/>
          <pc:sldMk cId="81613160" sldId="270"/>
        </pc:sldMkLst>
        <pc:spChg chg="mod">
          <ac:chgData name="Ronnie Davidson" userId="df861cd5-8fd8-4d9d-ac6f-5ae74bda9d77" providerId="ADAL" clId="{567E57FD-557C-4D8B-B406-E0953C5D837A}" dt="2020-09-10T14:38:38.244" v="439" actId="1076"/>
          <ac:spMkLst>
            <pc:docMk/>
            <pc:sldMk cId="81613160" sldId="270"/>
            <ac:spMk id="3" creationId="{1BAE83BB-6ABF-4F50-84FC-9382F8B4E783}"/>
          </ac:spMkLst>
        </pc:spChg>
        <pc:spChg chg="mod">
          <ac:chgData name="Ronnie Davidson" userId="df861cd5-8fd8-4d9d-ac6f-5ae74bda9d77" providerId="ADAL" clId="{567E57FD-557C-4D8B-B406-E0953C5D837A}" dt="2020-09-10T14:38:47.286" v="441" actId="207"/>
          <ac:spMkLst>
            <pc:docMk/>
            <pc:sldMk cId="81613160" sldId="270"/>
            <ac:spMk id="5" creationId="{B75DD666-BA6A-4984-8B13-755552082125}"/>
          </ac:spMkLst>
        </pc:spChg>
        <pc:spChg chg="mod">
          <ac:chgData name="Ronnie Davidson" userId="df861cd5-8fd8-4d9d-ac6f-5ae74bda9d77" providerId="ADAL" clId="{567E57FD-557C-4D8B-B406-E0953C5D837A}" dt="2020-09-10T14:29:29.449" v="283" actId="1076"/>
          <ac:spMkLst>
            <pc:docMk/>
            <pc:sldMk cId="81613160" sldId="270"/>
            <ac:spMk id="6" creationId="{8EB3161E-042A-464E-9864-D58FB26B0BD8}"/>
          </ac:spMkLst>
        </pc:spChg>
        <pc:picChg chg="mod">
          <ac:chgData name="Ronnie Davidson" userId="df861cd5-8fd8-4d9d-ac6f-5ae74bda9d77" providerId="ADAL" clId="{567E57FD-557C-4D8B-B406-E0953C5D837A}" dt="2020-09-10T14:38:52.726" v="443" actId="1076"/>
          <ac:picMkLst>
            <pc:docMk/>
            <pc:sldMk cId="81613160" sldId="270"/>
            <ac:picMk id="2" creationId="{90A690D6-34E2-4CCC-BBC0-B97B7B472D30}"/>
          </ac:picMkLst>
        </pc:picChg>
        <pc:picChg chg="del">
          <ac:chgData name="Ronnie Davidson" userId="df861cd5-8fd8-4d9d-ac6f-5ae74bda9d77" providerId="ADAL" clId="{567E57FD-557C-4D8B-B406-E0953C5D837A}" dt="2020-09-10T14:28:22.655" v="255" actId="478"/>
          <ac:picMkLst>
            <pc:docMk/>
            <pc:sldMk cId="81613160" sldId="270"/>
            <ac:picMk id="7" creationId="{683CD5CE-CCCA-402D-8062-2059F861DF9B}"/>
          </ac:picMkLst>
        </pc:picChg>
        <pc:picChg chg="del">
          <ac:chgData name="Ronnie Davidson" userId="df861cd5-8fd8-4d9d-ac6f-5ae74bda9d77" providerId="ADAL" clId="{567E57FD-557C-4D8B-B406-E0953C5D837A}" dt="2020-09-10T14:28:24.447" v="256" actId="478"/>
          <ac:picMkLst>
            <pc:docMk/>
            <pc:sldMk cId="81613160" sldId="270"/>
            <ac:picMk id="8" creationId="{32C5D353-0154-4BB6-BD3C-7A8BCD5F85F8}"/>
          </ac:picMkLst>
        </pc:picChg>
        <pc:picChg chg="del">
          <ac:chgData name="Ronnie Davidson" userId="df861cd5-8fd8-4d9d-ac6f-5ae74bda9d77" providerId="ADAL" clId="{567E57FD-557C-4D8B-B406-E0953C5D837A}" dt="2020-09-10T14:28:26.111" v="257" actId="478"/>
          <ac:picMkLst>
            <pc:docMk/>
            <pc:sldMk cId="81613160" sldId="270"/>
            <ac:picMk id="9" creationId="{9ADC9529-DE51-42BD-B120-5F4CF5C56FA1}"/>
          </ac:picMkLst>
        </pc:picChg>
      </pc:sldChg>
      <pc:sldChg chg="delSp modSp mod setBg">
        <pc:chgData name="Ronnie Davidson" userId="df861cd5-8fd8-4d9d-ac6f-5ae74bda9d77" providerId="ADAL" clId="{567E57FD-557C-4D8B-B406-E0953C5D837A}" dt="2020-09-10T14:38:12.448" v="437" actId="20577"/>
        <pc:sldMkLst>
          <pc:docMk/>
          <pc:sldMk cId="2573532248" sldId="271"/>
        </pc:sldMkLst>
        <pc:spChg chg="mod">
          <ac:chgData name="Ronnie Davidson" userId="df861cd5-8fd8-4d9d-ac6f-5ae74bda9d77" providerId="ADAL" clId="{567E57FD-557C-4D8B-B406-E0953C5D837A}" dt="2020-09-10T14:38:12.448" v="437" actId="20577"/>
          <ac:spMkLst>
            <pc:docMk/>
            <pc:sldMk cId="2573532248" sldId="271"/>
            <ac:spMk id="2" creationId="{C6CD657D-1EDE-4E59-A552-F288D46D65DA}"/>
          </ac:spMkLst>
        </pc:spChg>
        <pc:picChg chg="del">
          <ac:chgData name="Ronnie Davidson" userId="df861cd5-8fd8-4d9d-ac6f-5ae74bda9d77" providerId="ADAL" clId="{567E57FD-557C-4D8B-B406-E0953C5D837A}" dt="2020-09-10T14:30:14.398" v="292" actId="478"/>
          <ac:picMkLst>
            <pc:docMk/>
            <pc:sldMk cId="2573532248" sldId="271"/>
            <ac:picMk id="3" creationId="{1E785393-EF6E-4F1D-9206-06E4FECC81C9}"/>
          </ac:picMkLst>
        </pc:picChg>
        <pc:picChg chg="del">
          <ac:chgData name="Ronnie Davidson" userId="df861cd5-8fd8-4d9d-ac6f-5ae74bda9d77" providerId="ADAL" clId="{567E57FD-557C-4D8B-B406-E0953C5D837A}" dt="2020-09-10T14:30:13.630" v="291" actId="478"/>
          <ac:picMkLst>
            <pc:docMk/>
            <pc:sldMk cId="2573532248" sldId="271"/>
            <ac:picMk id="4" creationId="{BAF1014E-C484-4506-9BD5-4A22CD77A70B}"/>
          </ac:picMkLst>
        </pc:picChg>
        <pc:picChg chg="del">
          <ac:chgData name="Ronnie Davidson" userId="df861cd5-8fd8-4d9d-ac6f-5ae74bda9d77" providerId="ADAL" clId="{567E57FD-557C-4D8B-B406-E0953C5D837A}" dt="2020-09-10T14:30:15.535" v="293" actId="478"/>
          <ac:picMkLst>
            <pc:docMk/>
            <pc:sldMk cId="2573532248" sldId="271"/>
            <ac:picMk id="5" creationId="{30C77F7B-A512-4181-AE31-80981092CE58}"/>
          </ac:picMkLst>
        </pc:picChg>
        <pc:picChg chg="del">
          <ac:chgData name="Ronnie Davidson" userId="df861cd5-8fd8-4d9d-ac6f-5ae74bda9d77" providerId="ADAL" clId="{567E57FD-557C-4D8B-B406-E0953C5D837A}" dt="2020-09-10T14:30:15.878" v="294" actId="478"/>
          <ac:picMkLst>
            <pc:docMk/>
            <pc:sldMk cId="2573532248" sldId="271"/>
            <ac:picMk id="6" creationId="{E3BE845A-C890-4AE1-91EA-9C219C883F3A}"/>
          </ac:picMkLst>
        </pc:picChg>
      </pc:sldChg>
      <pc:sldChg chg="delSp modSp mod setBg">
        <pc:chgData name="Ronnie Davidson" userId="df861cd5-8fd8-4d9d-ac6f-5ae74bda9d77" providerId="ADAL" clId="{567E57FD-557C-4D8B-B406-E0953C5D837A}" dt="2020-09-10T14:31:53.156" v="324" actId="1076"/>
        <pc:sldMkLst>
          <pc:docMk/>
          <pc:sldMk cId="1014276811" sldId="272"/>
        </pc:sldMkLst>
        <pc:spChg chg="mod">
          <ac:chgData name="Ronnie Davidson" userId="df861cd5-8fd8-4d9d-ac6f-5ae74bda9d77" providerId="ADAL" clId="{567E57FD-557C-4D8B-B406-E0953C5D837A}" dt="2020-09-10T14:31:53.156" v="324" actId="1076"/>
          <ac:spMkLst>
            <pc:docMk/>
            <pc:sldMk cId="1014276811" sldId="272"/>
            <ac:spMk id="4" creationId="{405D020B-6F39-4BBC-B9B1-54EE25EBF384}"/>
          </ac:spMkLst>
        </pc:spChg>
        <pc:picChg chg="del">
          <ac:chgData name="Ronnie Davidson" userId="df861cd5-8fd8-4d9d-ac6f-5ae74bda9d77" providerId="ADAL" clId="{567E57FD-557C-4D8B-B406-E0953C5D837A}" dt="2020-09-10T14:31:01.395" v="310" actId="478"/>
          <ac:picMkLst>
            <pc:docMk/>
            <pc:sldMk cId="1014276811" sldId="272"/>
            <ac:picMk id="3" creationId="{05B71AA9-987B-4373-948F-599328129166}"/>
          </ac:picMkLst>
        </pc:picChg>
        <pc:picChg chg="del">
          <ac:chgData name="Ronnie Davidson" userId="df861cd5-8fd8-4d9d-ac6f-5ae74bda9d77" providerId="ADAL" clId="{567E57FD-557C-4D8B-B406-E0953C5D837A}" dt="2020-09-10T14:30:59.348" v="308" actId="478"/>
          <ac:picMkLst>
            <pc:docMk/>
            <pc:sldMk cId="1014276811" sldId="272"/>
            <ac:picMk id="5" creationId="{FDC9AF19-8DBC-4398-90AC-ADD48B3FB342}"/>
          </ac:picMkLst>
        </pc:picChg>
        <pc:picChg chg="del">
          <ac:chgData name="Ronnie Davidson" userId="df861cd5-8fd8-4d9d-ac6f-5ae74bda9d77" providerId="ADAL" clId="{567E57FD-557C-4D8B-B406-E0953C5D837A}" dt="2020-09-10T14:31:00.331" v="309" actId="478"/>
          <ac:picMkLst>
            <pc:docMk/>
            <pc:sldMk cId="1014276811" sldId="272"/>
            <ac:picMk id="6" creationId="{328CAA59-1C28-468B-ADC9-DDF5EA565C4A}"/>
          </ac:picMkLst>
        </pc:picChg>
        <pc:picChg chg="del">
          <ac:chgData name="Ronnie Davidson" userId="df861cd5-8fd8-4d9d-ac6f-5ae74bda9d77" providerId="ADAL" clId="{567E57FD-557C-4D8B-B406-E0953C5D837A}" dt="2020-09-10T14:31:01.816" v="311" actId="478"/>
          <ac:picMkLst>
            <pc:docMk/>
            <pc:sldMk cId="1014276811" sldId="272"/>
            <ac:picMk id="7" creationId="{6B6B31F8-28BE-4230-AEEC-8C0515181773}"/>
          </ac:picMkLst>
        </pc:picChg>
      </pc:sldChg>
      <pc:sldChg chg="delSp modSp mod setBg">
        <pc:chgData name="Ronnie Davidson" userId="df861cd5-8fd8-4d9d-ac6f-5ae74bda9d77" providerId="ADAL" clId="{567E57FD-557C-4D8B-B406-E0953C5D837A}" dt="2020-09-10T14:38:26.015" v="438" actId="207"/>
        <pc:sldMkLst>
          <pc:docMk/>
          <pc:sldMk cId="3487053083" sldId="273"/>
        </pc:sldMkLst>
        <pc:spChg chg="mod">
          <ac:chgData name="Ronnie Davidson" userId="df861cd5-8fd8-4d9d-ac6f-5ae74bda9d77" providerId="ADAL" clId="{567E57FD-557C-4D8B-B406-E0953C5D837A}" dt="2020-09-10T14:38:26.015" v="438" actId="207"/>
          <ac:spMkLst>
            <pc:docMk/>
            <pc:sldMk cId="3487053083" sldId="273"/>
            <ac:spMk id="6" creationId="{1D671F86-B4BF-4000-A794-FF300FCBD079}"/>
          </ac:spMkLst>
        </pc:spChg>
        <pc:spChg chg="mod">
          <ac:chgData name="Ronnie Davidson" userId="df861cd5-8fd8-4d9d-ac6f-5ae74bda9d77" providerId="ADAL" clId="{567E57FD-557C-4D8B-B406-E0953C5D837A}" dt="2020-09-10T14:32:40.210" v="344" actId="1076"/>
          <ac:spMkLst>
            <pc:docMk/>
            <pc:sldMk cId="3487053083" sldId="273"/>
            <ac:spMk id="7" creationId="{94EACBA9-1C89-4E27-B4D1-6CF274EEE547}"/>
          </ac:spMkLst>
        </pc:spChg>
        <pc:spChg chg="mod">
          <ac:chgData name="Ronnie Davidson" userId="df861cd5-8fd8-4d9d-ac6f-5ae74bda9d77" providerId="ADAL" clId="{567E57FD-557C-4D8B-B406-E0953C5D837A}" dt="2020-09-10T14:33:00.815" v="350" actId="1076"/>
          <ac:spMkLst>
            <pc:docMk/>
            <pc:sldMk cId="3487053083" sldId="273"/>
            <ac:spMk id="8" creationId="{EBFF5567-8E94-4DA4-99D3-BACA06B027A5}"/>
          </ac:spMkLst>
        </pc:spChg>
        <pc:picChg chg="del">
          <ac:chgData name="Ronnie Davidson" userId="df861cd5-8fd8-4d9d-ac6f-5ae74bda9d77" providerId="ADAL" clId="{567E57FD-557C-4D8B-B406-E0953C5D837A}" dt="2020-09-10T14:32:15.891" v="333" actId="478"/>
          <ac:picMkLst>
            <pc:docMk/>
            <pc:sldMk cId="3487053083" sldId="273"/>
            <ac:picMk id="9" creationId="{0D71F936-8096-4EC0-8ABA-F623FFC1F04C}"/>
          </ac:picMkLst>
        </pc:picChg>
        <pc:picChg chg="del">
          <ac:chgData name="Ronnie Davidson" userId="df861cd5-8fd8-4d9d-ac6f-5ae74bda9d77" providerId="ADAL" clId="{567E57FD-557C-4D8B-B406-E0953C5D837A}" dt="2020-09-10T14:32:17.699" v="335" actId="478"/>
          <ac:picMkLst>
            <pc:docMk/>
            <pc:sldMk cId="3487053083" sldId="273"/>
            <ac:picMk id="10" creationId="{8773FBE5-A5C5-419F-A01B-1AA89BF955A7}"/>
          </ac:picMkLst>
        </pc:picChg>
        <pc:picChg chg="del">
          <ac:chgData name="Ronnie Davidson" userId="df861cd5-8fd8-4d9d-ac6f-5ae74bda9d77" providerId="ADAL" clId="{567E57FD-557C-4D8B-B406-E0953C5D837A}" dt="2020-09-10T14:32:17.344" v="334" actId="478"/>
          <ac:picMkLst>
            <pc:docMk/>
            <pc:sldMk cId="3487053083" sldId="273"/>
            <ac:picMk id="11" creationId="{97AB9DC2-1EC6-4FFA-8805-098A2051A3F5}"/>
          </ac:picMkLst>
        </pc:picChg>
      </pc:sldChg>
      <pc:sldChg chg="delSp modSp mod setBg">
        <pc:chgData name="Ronnie Davidson" userId="df861cd5-8fd8-4d9d-ac6f-5ae74bda9d77" providerId="ADAL" clId="{567E57FD-557C-4D8B-B406-E0953C5D837A}" dt="2020-09-10T14:32:09.309" v="332" actId="207"/>
        <pc:sldMkLst>
          <pc:docMk/>
          <pc:sldMk cId="1159803414" sldId="274"/>
        </pc:sldMkLst>
        <pc:spChg chg="mod">
          <ac:chgData name="Ronnie Davidson" userId="df861cd5-8fd8-4d9d-ac6f-5ae74bda9d77" providerId="ADAL" clId="{567E57FD-557C-4D8B-B406-E0953C5D837A}" dt="2020-09-10T14:32:09.309" v="332" actId="207"/>
          <ac:spMkLst>
            <pc:docMk/>
            <pc:sldMk cId="1159803414" sldId="274"/>
            <ac:spMk id="6" creationId="{8825D2E9-1549-42E2-8383-20E07F81A866}"/>
          </ac:spMkLst>
        </pc:spChg>
        <pc:picChg chg="del">
          <ac:chgData name="Ronnie Davidson" userId="df861cd5-8fd8-4d9d-ac6f-5ae74bda9d77" providerId="ADAL" clId="{567E57FD-557C-4D8B-B406-E0953C5D837A}" dt="2020-09-10T14:31:59.485" v="327" actId="478"/>
          <ac:picMkLst>
            <pc:docMk/>
            <pc:sldMk cId="1159803414" sldId="274"/>
            <ac:picMk id="7" creationId="{3B2E1C24-7BFF-4951-9343-CDFE0F973065}"/>
          </ac:picMkLst>
        </pc:picChg>
        <pc:picChg chg="del">
          <ac:chgData name="Ronnie Davidson" userId="df861cd5-8fd8-4d9d-ac6f-5ae74bda9d77" providerId="ADAL" clId="{567E57FD-557C-4D8B-B406-E0953C5D837A}" dt="2020-09-10T14:31:57.634" v="325" actId="478"/>
          <ac:picMkLst>
            <pc:docMk/>
            <pc:sldMk cId="1159803414" sldId="274"/>
            <ac:picMk id="8" creationId="{1EC2B42C-EE48-4C61-90DB-7ACCFDA46014}"/>
          </ac:picMkLst>
        </pc:picChg>
        <pc:picChg chg="del">
          <ac:chgData name="Ronnie Davidson" userId="df861cd5-8fd8-4d9d-ac6f-5ae74bda9d77" providerId="ADAL" clId="{567E57FD-557C-4D8B-B406-E0953C5D837A}" dt="2020-09-10T14:31:58.385" v="326" actId="478"/>
          <ac:picMkLst>
            <pc:docMk/>
            <pc:sldMk cId="1159803414" sldId="274"/>
            <ac:picMk id="9" creationId="{AC1C071F-BE56-4FF7-8534-792244EC8BF4}"/>
          </ac:picMkLst>
        </pc:picChg>
        <pc:picChg chg="del">
          <ac:chgData name="Ronnie Davidson" userId="df861cd5-8fd8-4d9d-ac6f-5ae74bda9d77" providerId="ADAL" clId="{567E57FD-557C-4D8B-B406-E0953C5D837A}" dt="2020-09-10T14:31:59.890" v="328" actId="478"/>
          <ac:picMkLst>
            <pc:docMk/>
            <pc:sldMk cId="1159803414" sldId="274"/>
            <ac:picMk id="10" creationId="{7ECA3507-6097-41AC-803C-913CAB81DF02}"/>
          </ac:picMkLst>
        </pc:picChg>
      </pc:sldChg>
      <pc:sldChg chg="delSp modSp mod setBg">
        <pc:chgData name="Ronnie Davidson" userId="df861cd5-8fd8-4d9d-ac6f-5ae74bda9d77" providerId="ADAL" clId="{567E57FD-557C-4D8B-B406-E0953C5D837A}" dt="2020-09-10T14:33:53.012" v="369" actId="6549"/>
        <pc:sldMkLst>
          <pc:docMk/>
          <pc:sldMk cId="1306057016" sldId="275"/>
        </pc:sldMkLst>
        <pc:spChg chg="mod">
          <ac:chgData name="Ronnie Davidson" userId="df861cd5-8fd8-4d9d-ac6f-5ae74bda9d77" providerId="ADAL" clId="{567E57FD-557C-4D8B-B406-E0953C5D837A}" dt="2020-09-10T14:33:53.012" v="369" actId="6549"/>
          <ac:spMkLst>
            <pc:docMk/>
            <pc:sldMk cId="1306057016" sldId="275"/>
            <ac:spMk id="2" creationId="{C6CD657D-1EDE-4E59-A552-F288D46D65DA}"/>
          </ac:spMkLst>
        </pc:spChg>
        <pc:picChg chg="del">
          <ac:chgData name="Ronnie Davidson" userId="df861cd5-8fd8-4d9d-ac6f-5ae74bda9d77" providerId="ADAL" clId="{567E57FD-557C-4D8B-B406-E0953C5D837A}" dt="2020-09-10T14:33:06.574" v="353" actId="478"/>
          <ac:picMkLst>
            <pc:docMk/>
            <pc:sldMk cId="1306057016" sldId="275"/>
            <ac:picMk id="3" creationId="{37DE61C9-B318-4CBA-BF95-32A784AD6142}"/>
          </ac:picMkLst>
        </pc:picChg>
        <pc:picChg chg="del">
          <ac:chgData name="Ronnie Davidson" userId="df861cd5-8fd8-4d9d-ac6f-5ae74bda9d77" providerId="ADAL" clId="{567E57FD-557C-4D8B-B406-E0953C5D837A}" dt="2020-09-10T14:33:04.519" v="351" actId="478"/>
          <ac:picMkLst>
            <pc:docMk/>
            <pc:sldMk cId="1306057016" sldId="275"/>
            <ac:picMk id="4" creationId="{5486F345-2BD6-4DA3-9551-A1FA62561C76}"/>
          </ac:picMkLst>
        </pc:picChg>
        <pc:picChg chg="del">
          <ac:chgData name="Ronnie Davidson" userId="df861cd5-8fd8-4d9d-ac6f-5ae74bda9d77" providerId="ADAL" clId="{567E57FD-557C-4D8B-B406-E0953C5D837A}" dt="2020-09-10T14:33:06.190" v="352" actId="478"/>
          <ac:picMkLst>
            <pc:docMk/>
            <pc:sldMk cId="1306057016" sldId="275"/>
            <ac:picMk id="5" creationId="{BB805540-3E76-4713-99E6-4BB7B2F821DF}"/>
          </ac:picMkLst>
        </pc:picChg>
        <pc:picChg chg="del">
          <ac:chgData name="Ronnie Davidson" userId="df861cd5-8fd8-4d9d-ac6f-5ae74bda9d77" providerId="ADAL" clId="{567E57FD-557C-4D8B-B406-E0953C5D837A}" dt="2020-09-10T14:33:07.347" v="354" actId="478"/>
          <ac:picMkLst>
            <pc:docMk/>
            <pc:sldMk cId="1306057016" sldId="275"/>
            <ac:picMk id="6" creationId="{94EF2915-39FA-49A1-90BE-EBA2159FD713}"/>
          </ac:picMkLst>
        </pc:picChg>
      </pc:sldChg>
      <pc:sldChg chg="delSp modSp mod setBg">
        <pc:chgData name="Ronnie Davidson" userId="df861cd5-8fd8-4d9d-ac6f-5ae74bda9d77" providerId="ADAL" clId="{567E57FD-557C-4D8B-B406-E0953C5D837A}" dt="2020-09-10T14:34:48.704" v="386" actId="1076"/>
        <pc:sldMkLst>
          <pc:docMk/>
          <pc:sldMk cId="1025982304" sldId="276"/>
        </pc:sldMkLst>
        <pc:spChg chg="mod">
          <ac:chgData name="Ronnie Davidson" userId="df861cd5-8fd8-4d9d-ac6f-5ae74bda9d77" providerId="ADAL" clId="{567E57FD-557C-4D8B-B406-E0953C5D837A}" dt="2020-09-10T14:34:48.704" v="386" actId="1076"/>
          <ac:spMkLst>
            <pc:docMk/>
            <pc:sldMk cId="1025982304" sldId="276"/>
            <ac:spMk id="4" creationId="{405D020B-6F39-4BBC-B9B1-54EE25EBF384}"/>
          </ac:spMkLst>
        </pc:spChg>
        <pc:picChg chg="del">
          <ac:chgData name="Ronnie Davidson" userId="df861cd5-8fd8-4d9d-ac6f-5ae74bda9d77" providerId="ADAL" clId="{567E57FD-557C-4D8B-B406-E0953C5D837A}" dt="2020-09-10T14:34:01.430" v="372" actId="478"/>
          <ac:picMkLst>
            <pc:docMk/>
            <pc:sldMk cId="1025982304" sldId="276"/>
            <ac:picMk id="3" creationId="{BDDBFE08-6627-41AD-91C7-7AF67F04918A}"/>
          </ac:picMkLst>
        </pc:picChg>
        <pc:picChg chg="del">
          <ac:chgData name="Ronnie Davidson" userId="df861cd5-8fd8-4d9d-ac6f-5ae74bda9d77" providerId="ADAL" clId="{567E57FD-557C-4D8B-B406-E0953C5D837A}" dt="2020-09-10T14:33:59.403" v="370" actId="478"/>
          <ac:picMkLst>
            <pc:docMk/>
            <pc:sldMk cId="1025982304" sldId="276"/>
            <ac:picMk id="5" creationId="{366F17B8-7A08-43E3-AA00-35C255E7B659}"/>
          </ac:picMkLst>
        </pc:picChg>
        <pc:picChg chg="del">
          <ac:chgData name="Ronnie Davidson" userId="df861cd5-8fd8-4d9d-ac6f-5ae74bda9d77" providerId="ADAL" clId="{567E57FD-557C-4D8B-B406-E0953C5D837A}" dt="2020-09-10T14:34:00.262" v="371" actId="478"/>
          <ac:picMkLst>
            <pc:docMk/>
            <pc:sldMk cId="1025982304" sldId="276"/>
            <ac:picMk id="6" creationId="{027503CC-F373-4307-B144-FBE0F570D8E0}"/>
          </ac:picMkLst>
        </pc:picChg>
        <pc:picChg chg="del">
          <ac:chgData name="Ronnie Davidson" userId="df861cd5-8fd8-4d9d-ac6f-5ae74bda9d77" providerId="ADAL" clId="{567E57FD-557C-4D8B-B406-E0953C5D837A}" dt="2020-09-10T14:34:03.053" v="373" actId="478"/>
          <ac:picMkLst>
            <pc:docMk/>
            <pc:sldMk cId="1025982304" sldId="276"/>
            <ac:picMk id="7" creationId="{665CC03C-8BE3-4D80-AB79-C31FA8CCD916}"/>
          </ac:picMkLst>
        </pc:picChg>
      </pc:sldChg>
      <pc:sldChg chg="delSp modSp mod setBg">
        <pc:chgData name="Ronnie Davidson" userId="df861cd5-8fd8-4d9d-ac6f-5ae74bda9d77" providerId="ADAL" clId="{567E57FD-557C-4D8B-B406-E0953C5D837A}" dt="2020-09-10T14:35:49.126" v="404" actId="1076"/>
        <pc:sldMkLst>
          <pc:docMk/>
          <pc:sldMk cId="330506998" sldId="277"/>
        </pc:sldMkLst>
        <pc:spChg chg="mod">
          <ac:chgData name="Ronnie Davidson" userId="df861cd5-8fd8-4d9d-ac6f-5ae74bda9d77" providerId="ADAL" clId="{567E57FD-557C-4D8B-B406-E0953C5D837A}" dt="2020-09-10T14:35:49.126" v="404" actId="1076"/>
          <ac:spMkLst>
            <pc:docMk/>
            <pc:sldMk cId="330506998" sldId="277"/>
            <ac:spMk id="3" creationId="{15F6C60B-2DAB-4ACB-9697-655823B4E3FB}"/>
          </ac:spMkLst>
        </pc:spChg>
        <pc:picChg chg="mod">
          <ac:chgData name="Ronnie Davidson" userId="df861cd5-8fd8-4d9d-ac6f-5ae74bda9d77" providerId="ADAL" clId="{567E57FD-557C-4D8B-B406-E0953C5D837A}" dt="2020-09-10T14:35:46.566" v="403" actId="1076"/>
          <ac:picMkLst>
            <pc:docMk/>
            <pc:sldMk cId="330506998" sldId="277"/>
            <ac:picMk id="2" creationId="{B42C1166-E9DC-4FEB-AB65-B827EA9D4A24}"/>
          </ac:picMkLst>
        </pc:picChg>
        <pc:picChg chg="mod">
          <ac:chgData name="Ronnie Davidson" userId="df861cd5-8fd8-4d9d-ac6f-5ae74bda9d77" providerId="ADAL" clId="{567E57FD-557C-4D8B-B406-E0953C5D837A}" dt="2020-09-10T14:35:44.750" v="402" actId="1076"/>
          <ac:picMkLst>
            <pc:docMk/>
            <pc:sldMk cId="330506998" sldId="277"/>
            <ac:picMk id="4" creationId="{51D9B014-95F9-46AF-B141-DF0DB68CAB0C}"/>
          </ac:picMkLst>
        </pc:picChg>
        <pc:picChg chg="del">
          <ac:chgData name="Ronnie Davidson" userId="df861cd5-8fd8-4d9d-ac6f-5ae74bda9d77" providerId="ADAL" clId="{567E57FD-557C-4D8B-B406-E0953C5D837A}" dt="2020-09-10T14:34:54.766" v="389" actId="478"/>
          <ac:picMkLst>
            <pc:docMk/>
            <pc:sldMk cId="330506998" sldId="277"/>
            <ac:picMk id="5" creationId="{E86EB3BB-6BD4-4E50-B4C7-DD5D8E6C0894}"/>
          </ac:picMkLst>
        </pc:picChg>
        <pc:picChg chg="del">
          <ac:chgData name="Ronnie Davidson" userId="df861cd5-8fd8-4d9d-ac6f-5ae74bda9d77" providerId="ADAL" clId="{567E57FD-557C-4D8B-B406-E0953C5D837A}" dt="2020-09-10T14:34:52.587" v="387" actId="478"/>
          <ac:picMkLst>
            <pc:docMk/>
            <pc:sldMk cId="330506998" sldId="277"/>
            <ac:picMk id="6" creationId="{49F0AD9A-5BDA-4181-8F1C-1D720D04FF65}"/>
          </ac:picMkLst>
        </pc:picChg>
        <pc:picChg chg="del">
          <ac:chgData name="Ronnie Davidson" userId="df861cd5-8fd8-4d9d-ac6f-5ae74bda9d77" providerId="ADAL" clId="{567E57FD-557C-4D8B-B406-E0953C5D837A}" dt="2020-09-10T14:34:54.280" v="388" actId="478"/>
          <ac:picMkLst>
            <pc:docMk/>
            <pc:sldMk cId="330506998" sldId="277"/>
            <ac:picMk id="7" creationId="{C1337F5F-A16A-472D-8EA1-3C620588014A}"/>
          </ac:picMkLst>
        </pc:picChg>
        <pc:picChg chg="del">
          <ac:chgData name="Ronnie Davidson" userId="df861cd5-8fd8-4d9d-ac6f-5ae74bda9d77" providerId="ADAL" clId="{567E57FD-557C-4D8B-B406-E0953C5D837A}" dt="2020-09-10T14:34:56.281" v="390" actId="478"/>
          <ac:picMkLst>
            <pc:docMk/>
            <pc:sldMk cId="330506998" sldId="277"/>
            <ac:picMk id="8" creationId="{59396198-5523-4692-BA0E-09347025F687}"/>
          </ac:picMkLst>
        </pc:picChg>
      </pc:sldChg>
      <pc:sldChg chg="delSp modSp mod setBg">
        <pc:chgData name="Ronnie Davidson" userId="df861cd5-8fd8-4d9d-ac6f-5ae74bda9d77" providerId="ADAL" clId="{567E57FD-557C-4D8B-B406-E0953C5D837A}" dt="2020-09-10T14:37:05.264" v="420" actId="207"/>
        <pc:sldMkLst>
          <pc:docMk/>
          <pc:sldMk cId="3149944862" sldId="278"/>
        </pc:sldMkLst>
        <pc:spChg chg="mod">
          <ac:chgData name="Ronnie Davidson" userId="df861cd5-8fd8-4d9d-ac6f-5ae74bda9d77" providerId="ADAL" clId="{567E57FD-557C-4D8B-B406-E0953C5D837A}" dt="2020-09-10T14:37:05.264" v="420" actId="207"/>
          <ac:spMkLst>
            <pc:docMk/>
            <pc:sldMk cId="3149944862" sldId="278"/>
            <ac:spMk id="6" creationId="{1D671F86-B4BF-4000-A794-FF300FCBD079}"/>
          </ac:spMkLst>
        </pc:spChg>
        <pc:spChg chg="mod">
          <ac:chgData name="Ronnie Davidson" userId="df861cd5-8fd8-4d9d-ac6f-5ae74bda9d77" providerId="ADAL" clId="{567E57FD-557C-4D8B-B406-E0953C5D837A}" dt="2020-09-10T14:36:23.514" v="415" actId="1076"/>
          <ac:spMkLst>
            <pc:docMk/>
            <pc:sldMk cId="3149944862" sldId="278"/>
            <ac:spMk id="7" creationId="{94EACBA9-1C89-4E27-B4D1-6CF274EEE547}"/>
          </ac:spMkLst>
        </pc:spChg>
        <pc:picChg chg="mod">
          <ac:chgData name="Ronnie Davidson" userId="df861cd5-8fd8-4d9d-ac6f-5ae74bda9d77" providerId="ADAL" clId="{567E57FD-557C-4D8B-B406-E0953C5D837A}" dt="2020-09-10T14:36:25.899" v="416" actId="1076"/>
          <ac:picMkLst>
            <pc:docMk/>
            <pc:sldMk cId="3149944862" sldId="278"/>
            <ac:picMk id="4" creationId="{9CD81902-005E-419B-A171-1E38E459A650}"/>
          </ac:picMkLst>
        </pc:picChg>
        <pc:picChg chg="del">
          <ac:chgData name="Ronnie Davidson" userId="df861cd5-8fd8-4d9d-ac6f-5ae74bda9d77" providerId="ADAL" clId="{567E57FD-557C-4D8B-B406-E0953C5D837A}" dt="2020-09-10T14:35:54.854" v="406" actId="478"/>
          <ac:picMkLst>
            <pc:docMk/>
            <pc:sldMk cId="3149944862" sldId="278"/>
            <ac:picMk id="9" creationId="{881B248A-8D1B-4D90-82BD-342225EDDEEB}"/>
          </ac:picMkLst>
        </pc:picChg>
        <pc:picChg chg="del">
          <ac:chgData name="Ronnie Davidson" userId="df861cd5-8fd8-4d9d-ac6f-5ae74bda9d77" providerId="ADAL" clId="{567E57FD-557C-4D8B-B406-E0953C5D837A}" dt="2020-09-10T14:35:57.102" v="407" actId="478"/>
          <ac:picMkLst>
            <pc:docMk/>
            <pc:sldMk cId="3149944862" sldId="278"/>
            <ac:picMk id="10" creationId="{1F004B3E-8B0A-46A4-A4F1-A968ADE5FFD0}"/>
          </ac:picMkLst>
        </pc:picChg>
        <pc:picChg chg="del">
          <ac:chgData name="Ronnie Davidson" userId="df861cd5-8fd8-4d9d-ac6f-5ae74bda9d77" providerId="ADAL" clId="{567E57FD-557C-4D8B-B406-E0953C5D837A}" dt="2020-09-10T14:35:53.174" v="405" actId="478"/>
          <ac:picMkLst>
            <pc:docMk/>
            <pc:sldMk cId="3149944862" sldId="278"/>
            <ac:picMk id="11" creationId="{FDE3B140-1C3C-457D-B4D7-A7B1434B583C}"/>
          </ac:picMkLst>
        </pc:picChg>
      </pc:sldChg>
      <pc:sldChg chg="delSp modSp mod setBg">
        <pc:chgData name="Ronnie Davidson" userId="df861cd5-8fd8-4d9d-ac6f-5ae74bda9d77" providerId="ADAL" clId="{567E57FD-557C-4D8B-B406-E0953C5D837A}" dt="2020-09-10T14:37:57.113" v="435" actId="1076"/>
        <pc:sldMkLst>
          <pc:docMk/>
          <pc:sldMk cId="1873973707" sldId="279"/>
        </pc:sldMkLst>
        <pc:spChg chg="mod">
          <ac:chgData name="Ronnie Davidson" userId="df861cd5-8fd8-4d9d-ac6f-5ae74bda9d77" providerId="ADAL" clId="{567E57FD-557C-4D8B-B406-E0953C5D837A}" dt="2020-09-10T14:37:57.113" v="435" actId="1076"/>
          <ac:spMkLst>
            <pc:docMk/>
            <pc:sldMk cId="1873973707" sldId="279"/>
            <ac:spMk id="2" creationId="{C6CD657D-1EDE-4E59-A552-F288D46D65DA}"/>
          </ac:spMkLst>
        </pc:spChg>
        <pc:picChg chg="del">
          <ac:chgData name="Ronnie Davidson" userId="df861cd5-8fd8-4d9d-ac6f-5ae74bda9d77" providerId="ADAL" clId="{567E57FD-557C-4D8B-B406-E0953C5D837A}" dt="2020-09-10T14:37:13.514" v="423" actId="478"/>
          <ac:picMkLst>
            <pc:docMk/>
            <pc:sldMk cId="1873973707" sldId="279"/>
            <ac:picMk id="3" creationId="{AB64D433-8026-4D3B-A505-56B86581E825}"/>
          </ac:picMkLst>
        </pc:picChg>
        <pc:picChg chg="del">
          <ac:chgData name="Ronnie Davidson" userId="df861cd5-8fd8-4d9d-ac6f-5ae74bda9d77" providerId="ADAL" clId="{567E57FD-557C-4D8B-B406-E0953C5D837A}" dt="2020-09-10T14:37:10.087" v="421" actId="478"/>
          <ac:picMkLst>
            <pc:docMk/>
            <pc:sldMk cId="1873973707" sldId="279"/>
            <ac:picMk id="4" creationId="{14CE8E15-FAF5-4BB4-8104-3435450740F1}"/>
          </ac:picMkLst>
        </pc:picChg>
        <pc:picChg chg="del">
          <ac:chgData name="Ronnie Davidson" userId="df861cd5-8fd8-4d9d-ac6f-5ae74bda9d77" providerId="ADAL" clId="{567E57FD-557C-4D8B-B406-E0953C5D837A}" dt="2020-09-10T14:37:12.070" v="422" actId="478"/>
          <ac:picMkLst>
            <pc:docMk/>
            <pc:sldMk cId="1873973707" sldId="279"/>
            <ac:picMk id="5" creationId="{30D6183C-8419-48E9-81D3-D9522CE556CA}"/>
          </ac:picMkLst>
        </pc:picChg>
        <pc:picChg chg="del">
          <ac:chgData name="Ronnie Davidson" userId="df861cd5-8fd8-4d9d-ac6f-5ae74bda9d77" providerId="ADAL" clId="{567E57FD-557C-4D8B-B406-E0953C5D837A}" dt="2020-09-10T14:37:15.338" v="424" actId="478"/>
          <ac:picMkLst>
            <pc:docMk/>
            <pc:sldMk cId="1873973707" sldId="279"/>
            <ac:picMk id="6" creationId="{BAA36647-BD03-4E7A-ADB6-7E026D306AF1}"/>
          </ac:picMkLst>
        </pc:picChg>
      </pc:sldChg>
      <pc:sldChg chg="delSp new mod setBg">
        <pc:chgData name="Ronnie Davidson" userId="df861cd5-8fd8-4d9d-ac6f-5ae74bda9d77" providerId="ADAL" clId="{567E57FD-557C-4D8B-B406-E0953C5D837A}" dt="2020-09-10T14:04:59.526" v="10"/>
        <pc:sldMkLst>
          <pc:docMk/>
          <pc:sldMk cId="2199104348" sldId="280"/>
        </pc:sldMkLst>
        <pc:spChg chg="del">
          <ac:chgData name="Ronnie Davidson" userId="df861cd5-8fd8-4d9d-ac6f-5ae74bda9d77" providerId="ADAL" clId="{567E57FD-557C-4D8B-B406-E0953C5D837A}" dt="2020-09-10T14:04:42.073" v="5" actId="478"/>
          <ac:spMkLst>
            <pc:docMk/>
            <pc:sldMk cId="2199104348" sldId="280"/>
            <ac:spMk id="2" creationId="{7FECCFD6-2072-4DD7-BEC2-10D7854E2FE1}"/>
          </ac:spMkLst>
        </pc:spChg>
        <pc:spChg chg="del">
          <ac:chgData name="Ronnie Davidson" userId="df861cd5-8fd8-4d9d-ac6f-5ae74bda9d77" providerId="ADAL" clId="{567E57FD-557C-4D8B-B406-E0953C5D837A}" dt="2020-09-10T14:04:43.061" v="6" actId="478"/>
          <ac:spMkLst>
            <pc:docMk/>
            <pc:sldMk cId="2199104348" sldId="280"/>
            <ac:spMk id="3" creationId="{3DA724D6-A3D2-4C4B-A987-B4BF245F5B41}"/>
          </ac:spMkLst>
        </pc:spChg>
      </pc:sldChg>
    </pc:docChg>
  </pc:docChgLst>
  <pc:docChgLst>
    <pc:chgData name="matthew collins" userId="04b3c9a1a6d5a647" providerId="LiveId" clId="{E4F0A93C-1869-4601-96CC-38A41AD4691E}"/>
    <pc:docChg chg="undo custSel modSld">
      <pc:chgData name="matthew collins" userId="04b3c9a1a6d5a647" providerId="LiveId" clId="{E4F0A93C-1869-4601-96CC-38A41AD4691E}" dt="2020-09-15T15:58:42.260" v="137" actId="20577"/>
      <pc:docMkLst>
        <pc:docMk/>
      </pc:docMkLst>
      <pc:sldChg chg="modSp mod">
        <pc:chgData name="matthew collins" userId="04b3c9a1a6d5a647" providerId="LiveId" clId="{E4F0A93C-1869-4601-96CC-38A41AD4691E}" dt="2020-09-15T15:48:01.713" v="3" actId="20577"/>
        <pc:sldMkLst>
          <pc:docMk/>
          <pc:sldMk cId="1919397098" sldId="258"/>
        </pc:sldMkLst>
        <pc:spChg chg="mod">
          <ac:chgData name="matthew collins" userId="04b3c9a1a6d5a647" providerId="LiveId" clId="{E4F0A93C-1869-4601-96CC-38A41AD4691E}" dt="2020-09-15T15:48:01.713" v="3" actId="20577"/>
          <ac:spMkLst>
            <pc:docMk/>
            <pc:sldMk cId="1919397098" sldId="258"/>
            <ac:spMk id="4" creationId="{5693192E-5FC8-4B39-A867-48855ECE815B}"/>
          </ac:spMkLst>
        </pc:spChg>
      </pc:sldChg>
      <pc:sldChg chg="modSp mod">
        <pc:chgData name="matthew collins" userId="04b3c9a1a6d5a647" providerId="LiveId" clId="{E4F0A93C-1869-4601-96CC-38A41AD4691E}" dt="2020-09-15T15:49:23.341" v="8" actId="20577"/>
        <pc:sldMkLst>
          <pc:docMk/>
          <pc:sldMk cId="1895735643" sldId="259"/>
        </pc:sldMkLst>
        <pc:spChg chg="mod">
          <ac:chgData name="matthew collins" userId="04b3c9a1a6d5a647" providerId="LiveId" clId="{E4F0A93C-1869-4601-96CC-38A41AD4691E}" dt="2020-09-15T15:49:23.341" v="8" actId="20577"/>
          <ac:spMkLst>
            <pc:docMk/>
            <pc:sldMk cId="1895735643" sldId="259"/>
            <ac:spMk id="2" creationId="{C6CD657D-1EDE-4E59-A552-F288D46D65DA}"/>
          </ac:spMkLst>
        </pc:spChg>
      </pc:sldChg>
      <pc:sldChg chg="modSp mod">
        <pc:chgData name="matthew collins" userId="04b3c9a1a6d5a647" providerId="LiveId" clId="{E4F0A93C-1869-4601-96CC-38A41AD4691E}" dt="2020-09-15T15:51:41.423" v="28" actId="20577"/>
        <pc:sldMkLst>
          <pc:docMk/>
          <pc:sldMk cId="1352167167" sldId="263"/>
        </pc:sldMkLst>
        <pc:spChg chg="mod">
          <ac:chgData name="matthew collins" userId="04b3c9a1a6d5a647" providerId="LiveId" clId="{E4F0A93C-1869-4601-96CC-38A41AD4691E}" dt="2020-09-15T15:51:41.423" v="28" actId="20577"/>
          <ac:spMkLst>
            <pc:docMk/>
            <pc:sldMk cId="1352167167" sldId="263"/>
            <ac:spMk id="2" creationId="{C6CD657D-1EDE-4E59-A552-F288D46D65DA}"/>
          </ac:spMkLst>
        </pc:spChg>
      </pc:sldChg>
      <pc:sldChg chg="modSp mod">
        <pc:chgData name="matthew collins" userId="04b3c9a1a6d5a647" providerId="LiveId" clId="{E4F0A93C-1869-4601-96CC-38A41AD4691E}" dt="2020-09-15T15:52:21.825" v="29" actId="113"/>
        <pc:sldMkLst>
          <pc:docMk/>
          <pc:sldMk cId="171972427" sldId="265"/>
        </pc:sldMkLst>
        <pc:spChg chg="mod">
          <ac:chgData name="matthew collins" userId="04b3c9a1a6d5a647" providerId="LiveId" clId="{E4F0A93C-1869-4601-96CC-38A41AD4691E}" dt="2020-09-15T15:52:21.825" v="29" actId="113"/>
          <ac:spMkLst>
            <pc:docMk/>
            <pc:sldMk cId="171972427" sldId="265"/>
            <ac:spMk id="5" creationId="{B75DD666-BA6A-4984-8B13-755552082125}"/>
          </ac:spMkLst>
        </pc:spChg>
      </pc:sldChg>
      <pc:sldChg chg="modSp mod">
        <pc:chgData name="matthew collins" userId="04b3c9a1a6d5a647" providerId="LiveId" clId="{E4F0A93C-1869-4601-96CC-38A41AD4691E}" dt="2020-09-15T15:54:09.348" v="106" actId="207"/>
        <pc:sldMkLst>
          <pc:docMk/>
          <pc:sldMk cId="2487650944" sldId="268"/>
        </pc:sldMkLst>
        <pc:spChg chg="mod">
          <ac:chgData name="matthew collins" userId="04b3c9a1a6d5a647" providerId="LiveId" clId="{E4F0A93C-1869-4601-96CC-38A41AD4691E}" dt="2020-09-15T15:54:09.348" v="106" actId="207"/>
          <ac:spMkLst>
            <pc:docMk/>
            <pc:sldMk cId="2487650944" sldId="268"/>
            <ac:spMk id="2" creationId="{C6CD657D-1EDE-4E59-A552-F288D46D65DA}"/>
          </ac:spMkLst>
        </pc:spChg>
      </pc:sldChg>
      <pc:sldChg chg="modSp mod">
        <pc:chgData name="matthew collins" userId="04b3c9a1a6d5a647" providerId="LiveId" clId="{E4F0A93C-1869-4601-96CC-38A41AD4691E}" dt="2020-09-15T15:55:26.710" v="112" actId="113"/>
        <pc:sldMkLst>
          <pc:docMk/>
          <pc:sldMk cId="81613160" sldId="270"/>
        </pc:sldMkLst>
        <pc:spChg chg="mod">
          <ac:chgData name="matthew collins" userId="04b3c9a1a6d5a647" providerId="LiveId" clId="{E4F0A93C-1869-4601-96CC-38A41AD4691E}" dt="2020-09-15T15:55:26.710" v="112" actId="113"/>
          <ac:spMkLst>
            <pc:docMk/>
            <pc:sldMk cId="81613160" sldId="270"/>
            <ac:spMk id="5" creationId="{B75DD666-BA6A-4984-8B13-755552082125}"/>
          </ac:spMkLst>
        </pc:spChg>
        <pc:spChg chg="mod">
          <ac:chgData name="matthew collins" userId="04b3c9a1a6d5a647" providerId="LiveId" clId="{E4F0A93C-1869-4601-96CC-38A41AD4691E}" dt="2020-09-15T15:55:07.084" v="111" actId="20577"/>
          <ac:spMkLst>
            <pc:docMk/>
            <pc:sldMk cId="81613160" sldId="270"/>
            <ac:spMk id="6" creationId="{8EB3161E-042A-464E-9864-D58FB26B0BD8}"/>
          </ac:spMkLst>
        </pc:spChg>
      </pc:sldChg>
      <pc:sldChg chg="modSp mod">
        <pc:chgData name="matthew collins" userId="04b3c9a1a6d5a647" providerId="LiveId" clId="{E4F0A93C-1869-4601-96CC-38A41AD4691E}" dt="2020-09-15T15:56:16.961" v="119" actId="6549"/>
        <pc:sldMkLst>
          <pc:docMk/>
          <pc:sldMk cId="2573532248" sldId="271"/>
        </pc:sldMkLst>
        <pc:spChg chg="mod">
          <ac:chgData name="matthew collins" userId="04b3c9a1a6d5a647" providerId="LiveId" clId="{E4F0A93C-1869-4601-96CC-38A41AD4691E}" dt="2020-09-15T15:56:16.961" v="119" actId="6549"/>
          <ac:spMkLst>
            <pc:docMk/>
            <pc:sldMk cId="2573532248" sldId="271"/>
            <ac:spMk id="2" creationId="{C6CD657D-1EDE-4E59-A552-F288D46D65DA}"/>
          </ac:spMkLst>
        </pc:spChg>
      </pc:sldChg>
      <pc:sldChg chg="modSp mod">
        <pc:chgData name="matthew collins" userId="04b3c9a1a6d5a647" providerId="LiveId" clId="{E4F0A93C-1869-4601-96CC-38A41AD4691E}" dt="2020-09-15T15:56:52.220" v="123" actId="313"/>
        <pc:sldMkLst>
          <pc:docMk/>
          <pc:sldMk cId="3487053083" sldId="273"/>
        </pc:sldMkLst>
        <pc:spChg chg="mod">
          <ac:chgData name="matthew collins" userId="04b3c9a1a6d5a647" providerId="LiveId" clId="{E4F0A93C-1869-4601-96CC-38A41AD4691E}" dt="2020-09-15T15:56:52.220" v="123" actId="313"/>
          <ac:spMkLst>
            <pc:docMk/>
            <pc:sldMk cId="3487053083" sldId="273"/>
            <ac:spMk id="7" creationId="{94EACBA9-1C89-4E27-B4D1-6CF274EEE547}"/>
          </ac:spMkLst>
        </pc:spChg>
      </pc:sldChg>
      <pc:sldChg chg="modSp mod">
        <pc:chgData name="matthew collins" userId="04b3c9a1a6d5a647" providerId="LiveId" clId="{E4F0A93C-1869-4601-96CC-38A41AD4691E}" dt="2020-09-15T15:57:38.059" v="136" actId="6549"/>
        <pc:sldMkLst>
          <pc:docMk/>
          <pc:sldMk cId="1306057016" sldId="275"/>
        </pc:sldMkLst>
        <pc:spChg chg="mod">
          <ac:chgData name="matthew collins" userId="04b3c9a1a6d5a647" providerId="LiveId" clId="{E4F0A93C-1869-4601-96CC-38A41AD4691E}" dt="2020-09-15T15:57:38.059" v="136" actId="6549"/>
          <ac:spMkLst>
            <pc:docMk/>
            <pc:sldMk cId="1306057016" sldId="275"/>
            <ac:spMk id="2" creationId="{C6CD657D-1EDE-4E59-A552-F288D46D65DA}"/>
          </ac:spMkLst>
        </pc:spChg>
      </pc:sldChg>
      <pc:sldChg chg="modSp mod">
        <pc:chgData name="matthew collins" userId="04b3c9a1a6d5a647" providerId="LiveId" clId="{E4F0A93C-1869-4601-96CC-38A41AD4691E}" dt="2020-09-15T15:58:42.260" v="137" actId="20577"/>
        <pc:sldMkLst>
          <pc:docMk/>
          <pc:sldMk cId="1873973707" sldId="279"/>
        </pc:sldMkLst>
        <pc:spChg chg="mod">
          <ac:chgData name="matthew collins" userId="04b3c9a1a6d5a647" providerId="LiveId" clId="{E4F0A93C-1869-4601-96CC-38A41AD4691E}" dt="2020-09-15T15:58:42.260" v="137" actId="20577"/>
          <ac:spMkLst>
            <pc:docMk/>
            <pc:sldMk cId="1873973707" sldId="279"/>
            <ac:spMk id="2" creationId="{C6CD657D-1EDE-4E59-A552-F288D46D65DA}"/>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7E212-D1FE-4114-880C-7FCCC559D6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B644EBA-862A-40E0-89C7-A7BF59623C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C9B9C10-6A3F-4C67-B1B8-46BA4C057237}"/>
              </a:ext>
            </a:extLst>
          </p:cNvPr>
          <p:cNvSpPr>
            <a:spLocks noGrp="1"/>
          </p:cNvSpPr>
          <p:nvPr>
            <p:ph type="dt" sz="half" idx="10"/>
          </p:nvPr>
        </p:nvSpPr>
        <p:spPr/>
        <p:txBody>
          <a:bodyPr/>
          <a:lstStyle/>
          <a:p>
            <a:fld id="{E8C0BBFD-A926-4143-A890-2D8299F0899E}" type="datetimeFigureOut">
              <a:rPr lang="en-GB" smtClean="0"/>
              <a:t>15/09/2020</a:t>
            </a:fld>
            <a:endParaRPr lang="en-GB"/>
          </a:p>
        </p:txBody>
      </p:sp>
      <p:sp>
        <p:nvSpPr>
          <p:cNvPr id="5" name="Footer Placeholder 4">
            <a:extLst>
              <a:ext uri="{FF2B5EF4-FFF2-40B4-BE49-F238E27FC236}">
                <a16:creationId xmlns:a16="http://schemas.microsoft.com/office/drawing/2014/main" id="{0CF63ED5-840E-431C-A749-8AC23B3312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944B14-07B9-4B41-9971-E2DD76870BA8}"/>
              </a:ext>
            </a:extLst>
          </p:cNvPr>
          <p:cNvSpPr>
            <a:spLocks noGrp="1"/>
          </p:cNvSpPr>
          <p:nvPr>
            <p:ph type="sldNum" sz="quarter" idx="12"/>
          </p:nvPr>
        </p:nvSpPr>
        <p:spPr/>
        <p:txBody>
          <a:bodyPr/>
          <a:lstStyle/>
          <a:p>
            <a:fld id="{A0F54E02-9CCC-49BF-944B-8AD3168DB943}" type="slidenum">
              <a:rPr lang="en-GB" smtClean="0"/>
              <a:t>‹#›</a:t>
            </a:fld>
            <a:endParaRPr lang="en-GB"/>
          </a:p>
        </p:txBody>
      </p:sp>
    </p:spTree>
    <p:extLst>
      <p:ext uri="{BB962C8B-B14F-4D97-AF65-F5344CB8AC3E}">
        <p14:creationId xmlns:p14="http://schemas.microsoft.com/office/powerpoint/2010/main" val="1111113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5E46A-F218-4DCE-BE5A-AD8FFF60410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5B67BCB-DD12-4F09-A41D-C66F478DC9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F72482-E96D-45B5-9A41-0244BE7E2A3C}"/>
              </a:ext>
            </a:extLst>
          </p:cNvPr>
          <p:cNvSpPr>
            <a:spLocks noGrp="1"/>
          </p:cNvSpPr>
          <p:nvPr>
            <p:ph type="dt" sz="half" idx="10"/>
          </p:nvPr>
        </p:nvSpPr>
        <p:spPr/>
        <p:txBody>
          <a:bodyPr/>
          <a:lstStyle/>
          <a:p>
            <a:fld id="{E8C0BBFD-A926-4143-A890-2D8299F0899E}" type="datetimeFigureOut">
              <a:rPr lang="en-GB" smtClean="0"/>
              <a:t>15/09/2020</a:t>
            </a:fld>
            <a:endParaRPr lang="en-GB"/>
          </a:p>
        </p:txBody>
      </p:sp>
      <p:sp>
        <p:nvSpPr>
          <p:cNvPr id="5" name="Footer Placeholder 4">
            <a:extLst>
              <a:ext uri="{FF2B5EF4-FFF2-40B4-BE49-F238E27FC236}">
                <a16:creationId xmlns:a16="http://schemas.microsoft.com/office/drawing/2014/main" id="{C7D778FC-8F98-456C-A409-07E2F7E32B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C93B4E-84DE-4DE7-BFCE-431EF2C239B3}"/>
              </a:ext>
            </a:extLst>
          </p:cNvPr>
          <p:cNvSpPr>
            <a:spLocks noGrp="1"/>
          </p:cNvSpPr>
          <p:nvPr>
            <p:ph type="sldNum" sz="quarter" idx="12"/>
          </p:nvPr>
        </p:nvSpPr>
        <p:spPr/>
        <p:txBody>
          <a:bodyPr/>
          <a:lstStyle/>
          <a:p>
            <a:fld id="{A0F54E02-9CCC-49BF-944B-8AD3168DB943}" type="slidenum">
              <a:rPr lang="en-GB" smtClean="0"/>
              <a:t>‹#›</a:t>
            </a:fld>
            <a:endParaRPr lang="en-GB"/>
          </a:p>
        </p:txBody>
      </p:sp>
    </p:spTree>
    <p:extLst>
      <p:ext uri="{BB962C8B-B14F-4D97-AF65-F5344CB8AC3E}">
        <p14:creationId xmlns:p14="http://schemas.microsoft.com/office/powerpoint/2010/main" val="1829774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2E3317-F155-43DD-B94C-5C6E3C863B4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D68CCE-A2B6-4B38-9BC0-BAD5F2593A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57C665-7FAE-4267-865C-97EEF261D00E}"/>
              </a:ext>
            </a:extLst>
          </p:cNvPr>
          <p:cNvSpPr>
            <a:spLocks noGrp="1"/>
          </p:cNvSpPr>
          <p:nvPr>
            <p:ph type="dt" sz="half" idx="10"/>
          </p:nvPr>
        </p:nvSpPr>
        <p:spPr/>
        <p:txBody>
          <a:bodyPr/>
          <a:lstStyle/>
          <a:p>
            <a:fld id="{E8C0BBFD-A926-4143-A890-2D8299F0899E}" type="datetimeFigureOut">
              <a:rPr lang="en-GB" smtClean="0"/>
              <a:t>15/09/2020</a:t>
            </a:fld>
            <a:endParaRPr lang="en-GB"/>
          </a:p>
        </p:txBody>
      </p:sp>
      <p:sp>
        <p:nvSpPr>
          <p:cNvPr id="5" name="Footer Placeholder 4">
            <a:extLst>
              <a:ext uri="{FF2B5EF4-FFF2-40B4-BE49-F238E27FC236}">
                <a16:creationId xmlns:a16="http://schemas.microsoft.com/office/drawing/2014/main" id="{2634325E-E86B-4691-9793-234CC1BACA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93510C-CE32-4177-ADB2-CDFA19070CF4}"/>
              </a:ext>
            </a:extLst>
          </p:cNvPr>
          <p:cNvSpPr>
            <a:spLocks noGrp="1"/>
          </p:cNvSpPr>
          <p:nvPr>
            <p:ph type="sldNum" sz="quarter" idx="12"/>
          </p:nvPr>
        </p:nvSpPr>
        <p:spPr/>
        <p:txBody>
          <a:bodyPr/>
          <a:lstStyle/>
          <a:p>
            <a:fld id="{A0F54E02-9CCC-49BF-944B-8AD3168DB943}" type="slidenum">
              <a:rPr lang="en-GB" smtClean="0"/>
              <a:t>‹#›</a:t>
            </a:fld>
            <a:endParaRPr lang="en-GB"/>
          </a:p>
        </p:txBody>
      </p:sp>
    </p:spTree>
    <p:extLst>
      <p:ext uri="{BB962C8B-B14F-4D97-AF65-F5344CB8AC3E}">
        <p14:creationId xmlns:p14="http://schemas.microsoft.com/office/powerpoint/2010/main" val="143979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7B93B-6989-4FA2-99AC-4B2EB606BA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655C2E-1EF7-4B52-9EC0-3614E5339B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E29CA4-9714-4AAC-834E-94BCCE209A8E}"/>
              </a:ext>
            </a:extLst>
          </p:cNvPr>
          <p:cNvSpPr>
            <a:spLocks noGrp="1"/>
          </p:cNvSpPr>
          <p:nvPr>
            <p:ph type="dt" sz="half" idx="10"/>
          </p:nvPr>
        </p:nvSpPr>
        <p:spPr/>
        <p:txBody>
          <a:bodyPr/>
          <a:lstStyle/>
          <a:p>
            <a:fld id="{E8C0BBFD-A926-4143-A890-2D8299F0899E}" type="datetimeFigureOut">
              <a:rPr lang="en-GB" smtClean="0"/>
              <a:t>15/09/2020</a:t>
            </a:fld>
            <a:endParaRPr lang="en-GB"/>
          </a:p>
        </p:txBody>
      </p:sp>
      <p:sp>
        <p:nvSpPr>
          <p:cNvPr id="5" name="Footer Placeholder 4">
            <a:extLst>
              <a:ext uri="{FF2B5EF4-FFF2-40B4-BE49-F238E27FC236}">
                <a16:creationId xmlns:a16="http://schemas.microsoft.com/office/drawing/2014/main" id="{DF4C339F-F6DD-44DE-8E58-7545D5E72E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92A836-BDAE-4FC8-AE38-2CFF2081BADC}"/>
              </a:ext>
            </a:extLst>
          </p:cNvPr>
          <p:cNvSpPr>
            <a:spLocks noGrp="1"/>
          </p:cNvSpPr>
          <p:nvPr>
            <p:ph type="sldNum" sz="quarter" idx="12"/>
          </p:nvPr>
        </p:nvSpPr>
        <p:spPr/>
        <p:txBody>
          <a:bodyPr/>
          <a:lstStyle/>
          <a:p>
            <a:fld id="{A0F54E02-9CCC-49BF-944B-8AD3168DB943}" type="slidenum">
              <a:rPr lang="en-GB" smtClean="0"/>
              <a:t>‹#›</a:t>
            </a:fld>
            <a:endParaRPr lang="en-GB"/>
          </a:p>
        </p:txBody>
      </p:sp>
    </p:spTree>
    <p:extLst>
      <p:ext uri="{BB962C8B-B14F-4D97-AF65-F5344CB8AC3E}">
        <p14:creationId xmlns:p14="http://schemas.microsoft.com/office/powerpoint/2010/main" val="192076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2F11D-35EC-4458-9405-7329BED706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27AB499-86BD-445D-BFB9-6AD53447E3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42D367-B94D-4370-B752-2E147B58D873}"/>
              </a:ext>
            </a:extLst>
          </p:cNvPr>
          <p:cNvSpPr>
            <a:spLocks noGrp="1"/>
          </p:cNvSpPr>
          <p:nvPr>
            <p:ph type="dt" sz="half" idx="10"/>
          </p:nvPr>
        </p:nvSpPr>
        <p:spPr/>
        <p:txBody>
          <a:bodyPr/>
          <a:lstStyle/>
          <a:p>
            <a:fld id="{E8C0BBFD-A926-4143-A890-2D8299F0899E}" type="datetimeFigureOut">
              <a:rPr lang="en-GB" smtClean="0"/>
              <a:t>15/09/2020</a:t>
            </a:fld>
            <a:endParaRPr lang="en-GB"/>
          </a:p>
        </p:txBody>
      </p:sp>
      <p:sp>
        <p:nvSpPr>
          <p:cNvPr id="5" name="Footer Placeholder 4">
            <a:extLst>
              <a:ext uri="{FF2B5EF4-FFF2-40B4-BE49-F238E27FC236}">
                <a16:creationId xmlns:a16="http://schemas.microsoft.com/office/drawing/2014/main" id="{013A493A-5A51-4E1A-AF7C-BBFC077D08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659A32-D60A-4BB0-8707-386E623FC311}"/>
              </a:ext>
            </a:extLst>
          </p:cNvPr>
          <p:cNvSpPr>
            <a:spLocks noGrp="1"/>
          </p:cNvSpPr>
          <p:nvPr>
            <p:ph type="sldNum" sz="quarter" idx="12"/>
          </p:nvPr>
        </p:nvSpPr>
        <p:spPr/>
        <p:txBody>
          <a:bodyPr/>
          <a:lstStyle/>
          <a:p>
            <a:fld id="{A0F54E02-9CCC-49BF-944B-8AD3168DB943}" type="slidenum">
              <a:rPr lang="en-GB" smtClean="0"/>
              <a:t>‹#›</a:t>
            </a:fld>
            <a:endParaRPr lang="en-GB"/>
          </a:p>
        </p:txBody>
      </p:sp>
    </p:spTree>
    <p:extLst>
      <p:ext uri="{BB962C8B-B14F-4D97-AF65-F5344CB8AC3E}">
        <p14:creationId xmlns:p14="http://schemas.microsoft.com/office/powerpoint/2010/main" val="2616244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E4F28-F3F7-4DFA-9347-51B491B859C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26CD7F-9A03-48D4-B2DE-18138D0FA4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65B8417-8246-48B4-A4BD-A0FA4973EF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C0D3F91-FD3D-4A10-BCA7-EA45ADA6F625}"/>
              </a:ext>
            </a:extLst>
          </p:cNvPr>
          <p:cNvSpPr>
            <a:spLocks noGrp="1"/>
          </p:cNvSpPr>
          <p:nvPr>
            <p:ph type="dt" sz="half" idx="10"/>
          </p:nvPr>
        </p:nvSpPr>
        <p:spPr/>
        <p:txBody>
          <a:bodyPr/>
          <a:lstStyle/>
          <a:p>
            <a:fld id="{E8C0BBFD-A926-4143-A890-2D8299F0899E}" type="datetimeFigureOut">
              <a:rPr lang="en-GB" smtClean="0"/>
              <a:t>15/09/2020</a:t>
            </a:fld>
            <a:endParaRPr lang="en-GB"/>
          </a:p>
        </p:txBody>
      </p:sp>
      <p:sp>
        <p:nvSpPr>
          <p:cNvPr id="6" name="Footer Placeholder 5">
            <a:extLst>
              <a:ext uri="{FF2B5EF4-FFF2-40B4-BE49-F238E27FC236}">
                <a16:creationId xmlns:a16="http://schemas.microsoft.com/office/drawing/2014/main" id="{EFBA199F-1B26-4D57-A2B9-D8F474CA80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9A9E11-60BF-4578-A21E-51110C475750}"/>
              </a:ext>
            </a:extLst>
          </p:cNvPr>
          <p:cNvSpPr>
            <a:spLocks noGrp="1"/>
          </p:cNvSpPr>
          <p:nvPr>
            <p:ph type="sldNum" sz="quarter" idx="12"/>
          </p:nvPr>
        </p:nvSpPr>
        <p:spPr/>
        <p:txBody>
          <a:bodyPr/>
          <a:lstStyle/>
          <a:p>
            <a:fld id="{A0F54E02-9CCC-49BF-944B-8AD3168DB943}" type="slidenum">
              <a:rPr lang="en-GB" smtClean="0"/>
              <a:t>‹#›</a:t>
            </a:fld>
            <a:endParaRPr lang="en-GB"/>
          </a:p>
        </p:txBody>
      </p:sp>
    </p:spTree>
    <p:extLst>
      <p:ext uri="{BB962C8B-B14F-4D97-AF65-F5344CB8AC3E}">
        <p14:creationId xmlns:p14="http://schemas.microsoft.com/office/powerpoint/2010/main" val="682000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D76F7-5E90-461A-AFFE-4E5A133C5B9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511A98F-BE70-4039-800F-86C13E1C60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78E71D-8176-4673-A6CE-84A5747BDF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6309A0C-F0A9-46A4-8305-F926E3BB9D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40F12A-595E-4D24-AAD0-EEBDEFCB2D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47EFA4A-A37B-46C3-A26E-6A47623C6B87}"/>
              </a:ext>
            </a:extLst>
          </p:cNvPr>
          <p:cNvSpPr>
            <a:spLocks noGrp="1"/>
          </p:cNvSpPr>
          <p:nvPr>
            <p:ph type="dt" sz="half" idx="10"/>
          </p:nvPr>
        </p:nvSpPr>
        <p:spPr/>
        <p:txBody>
          <a:bodyPr/>
          <a:lstStyle/>
          <a:p>
            <a:fld id="{E8C0BBFD-A926-4143-A890-2D8299F0899E}" type="datetimeFigureOut">
              <a:rPr lang="en-GB" smtClean="0"/>
              <a:t>15/09/2020</a:t>
            </a:fld>
            <a:endParaRPr lang="en-GB"/>
          </a:p>
        </p:txBody>
      </p:sp>
      <p:sp>
        <p:nvSpPr>
          <p:cNvPr id="8" name="Footer Placeholder 7">
            <a:extLst>
              <a:ext uri="{FF2B5EF4-FFF2-40B4-BE49-F238E27FC236}">
                <a16:creationId xmlns:a16="http://schemas.microsoft.com/office/drawing/2014/main" id="{48473226-CD8A-4A92-B932-6459D2D1E1C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055E427-0433-4132-ADFE-F50E54BBCC1B}"/>
              </a:ext>
            </a:extLst>
          </p:cNvPr>
          <p:cNvSpPr>
            <a:spLocks noGrp="1"/>
          </p:cNvSpPr>
          <p:nvPr>
            <p:ph type="sldNum" sz="quarter" idx="12"/>
          </p:nvPr>
        </p:nvSpPr>
        <p:spPr/>
        <p:txBody>
          <a:bodyPr/>
          <a:lstStyle/>
          <a:p>
            <a:fld id="{A0F54E02-9CCC-49BF-944B-8AD3168DB943}" type="slidenum">
              <a:rPr lang="en-GB" smtClean="0"/>
              <a:t>‹#›</a:t>
            </a:fld>
            <a:endParaRPr lang="en-GB"/>
          </a:p>
        </p:txBody>
      </p:sp>
    </p:spTree>
    <p:extLst>
      <p:ext uri="{BB962C8B-B14F-4D97-AF65-F5344CB8AC3E}">
        <p14:creationId xmlns:p14="http://schemas.microsoft.com/office/powerpoint/2010/main" val="3198330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94B88-B1B1-4A6C-8EBE-1E607A6DE9B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09EF9D-D0FF-4279-96EB-70A945C8F924}"/>
              </a:ext>
            </a:extLst>
          </p:cNvPr>
          <p:cNvSpPr>
            <a:spLocks noGrp="1"/>
          </p:cNvSpPr>
          <p:nvPr>
            <p:ph type="dt" sz="half" idx="10"/>
          </p:nvPr>
        </p:nvSpPr>
        <p:spPr/>
        <p:txBody>
          <a:bodyPr/>
          <a:lstStyle/>
          <a:p>
            <a:fld id="{E8C0BBFD-A926-4143-A890-2D8299F0899E}" type="datetimeFigureOut">
              <a:rPr lang="en-GB" smtClean="0"/>
              <a:t>15/09/2020</a:t>
            </a:fld>
            <a:endParaRPr lang="en-GB"/>
          </a:p>
        </p:txBody>
      </p:sp>
      <p:sp>
        <p:nvSpPr>
          <p:cNvPr id="4" name="Footer Placeholder 3">
            <a:extLst>
              <a:ext uri="{FF2B5EF4-FFF2-40B4-BE49-F238E27FC236}">
                <a16:creationId xmlns:a16="http://schemas.microsoft.com/office/drawing/2014/main" id="{774306EC-A48E-4508-9EAA-FF9EC849E5E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BFA062F-02A2-43E6-8CAD-B8885988C98F}"/>
              </a:ext>
            </a:extLst>
          </p:cNvPr>
          <p:cNvSpPr>
            <a:spLocks noGrp="1"/>
          </p:cNvSpPr>
          <p:nvPr>
            <p:ph type="sldNum" sz="quarter" idx="12"/>
          </p:nvPr>
        </p:nvSpPr>
        <p:spPr/>
        <p:txBody>
          <a:bodyPr/>
          <a:lstStyle/>
          <a:p>
            <a:fld id="{A0F54E02-9CCC-49BF-944B-8AD3168DB943}" type="slidenum">
              <a:rPr lang="en-GB" smtClean="0"/>
              <a:t>‹#›</a:t>
            </a:fld>
            <a:endParaRPr lang="en-GB"/>
          </a:p>
        </p:txBody>
      </p:sp>
    </p:spTree>
    <p:extLst>
      <p:ext uri="{BB962C8B-B14F-4D97-AF65-F5344CB8AC3E}">
        <p14:creationId xmlns:p14="http://schemas.microsoft.com/office/powerpoint/2010/main" val="442483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06EF6D-0AC9-4410-BA03-D4D1303E463E}"/>
              </a:ext>
            </a:extLst>
          </p:cNvPr>
          <p:cNvSpPr>
            <a:spLocks noGrp="1"/>
          </p:cNvSpPr>
          <p:nvPr>
            <p:ph type="dt" sz="half" idx="10"/>
          </p:nvPr>
        </p:nvSpPr>
        <p:spPr/>
        <p:txBody>
          <a:bodyPr/>
          <a:lstStyle/>
          <a:p>
            <a:fld id="{E8C0BBFD-A926-4143-A890-2D8299F0899E}" type="datetimeFigureOut">
              <a:rPr lang="en-GB" smtClean="0"/>
              <a:t>15/09/2020</a:t>
            </a:fld>
            <a:endParaRPr lang="en-GB"/>
          </a:p>
        </p:txBody>
      </p:sp>
      <p:sp>
        <p:nvSpPr>
          <p:cNvPr id="3" name="Footer Placeholder 2">
            <a:extLst>
              <a:ext uri="{FF2B5EF4-FFF2-40B4-BE49-F238E27FC236}">
                <a16:creationId xmlns:a16="http://schemas.microsoft.com/office/drawing/2014/main" id="{C0846486-4031-4B11-B1C9-F578F4BD611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5B0C7C2-6773-45C7-AF1C-74628FFD700D}"/>
              </a:ext>
            </a:extLst>
          </p:cNvPr>
          <p:cNvSpPr>
            <a:spLocks noGrp="1"/>
          </p:cNvSpPr>
          <p:nvPr>
            <p:ph type="sldNum" sz="quarter" idx="12"/>
          </p:nvPr>
        </p:nvSpPr>
        <p:spPr/>
        <p:txBody>
          <a:bodyPr/>
          <a:lstStyle/>
          <a:p>
            <a:fld id="{A0F54E02-9CCC-49BF-944B-8AD3168DB943}" type="slidenum">
              <a:rPr lang="en-GB" smtClean="0"/>
              <a:t>‹#›</a:t>
            </a:fld>
            <a:endParaRPr lang="en-GB"/>
          </a:p>
        </p:txBody>
      </p:sp>
    </p:spTree>
    <p:extLst>
      <p:ext uri="{BB962C8B-B14F-4D97-AF65-F5344CB8AC3E}">
        <p14:creationId xmlns:p14="http://schemas.microsoft.com/office/powerpoint/2010/main" val="2296810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55F5F-F697-4BEF-B4D0-634A7F95FA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9393B8F-A9A4-482B-801C-99C2268E65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0182225-2F16-4F69-B0FF-9E7B8E7FA2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DE2846-F0DD-455D-AC41-724DCB1420B4}"/>
              </a:ext>
            </a:extLst>
          </p:cNvPr>
          <p:cNvSpPr>
            <a:spLocks noGrp="1"/>
          </p:cNvSpPr>
          <p:nvPr>
            <p:ph type="dt" sz="half" idx="10"/>
          </p:nvPr>
        </p:nvSpPr>
        <p:spPr/>
        <p:txBody>
          <a:bodyPr/>
          <a:lstStyle/>
          <a:p>
            <a:fld id="{E8C0BBFD-A926-4143-A890-2D8299F0899E}" type="datetimeFigureOut">
              <a:rPr lang="en-GB" smtClean="0"/>
              <a:t>15/09/2020</a:t>
            </a:fld>
            <a:endParaRPr lang="en-GB"/>
          </a:p>
        </p:txBody>
      </p:sp>
      <p:sp>
        <p:nvSpPr>
          <p:cNvPr id="6" name="Footer Placeholder 5">
            <a:extLst>
              <a:ext uri="{FF2B5EF4-FFF2-40B4-BE49-F238E27FC236}">
                <a16:creationId xmlns:a16="http://schemas.microsoft.com/office/drawing/2014/main" id="{20907684-5F79-4A19-B9FA-3E193983E94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73FC51-4E81-4674-94F5-3DDD09D8619C}"/>
              </a:ext>
            </a:extLst>
          </p:cNvPr>
          <p:cNvSpPr>
            <a:spLocks noGrp="1"/>
          </p:cNvSpPr>
          <p:nvPr>
            <p:ph type="sldNum" sz="quarter" idx="12"/>
          </p:nvPr>
        </p:nvSpPr>
        <p:spPr/>
        <p:txBody>
          <a:bodyPr/>
          <a:lstStyle/>
          <a:p>
            <a:fld id="{A0F54E02-9CCC-49BF-944B-8AD3168DB943}" type="slidenum">
              <a:rPr lang="en-GB" smtClean="0"/>
              <a:t>‹#›</a:t>
            </a:fld>
            <a:endParaRPr lang="en-GB"/>
          </a:p>
        </p:txBody>
      </p:sp>
    </p:spTree>
    <p:extLst>
      <p:ext uri="{BB962C8B-B14F-4D97-AF65-F5344CB8AC3E}">
        <p14:creationId xmlns:p14="http://schemas.microsoft.com/office/powerpoint/2010/main" val="224749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63578-67FE-48BB-846A-55BA4BE985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C5A7F48-E656-48D6-86C5-B8253BC41D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6DD08FC-9555-4ED6-A48D-F0C5B90B94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2D87AB-CC50-4F54-92BB-326611971C9D}"/>
              </a:ext>
            </a:extLst>
          </p:cNvPr>
          <p:cNvSpPr>
            <a:spLocks noGrp="1"/>
          </p:cNvSpPr>
          <p:nvPr>
            <p:ph type="dt" sz="half" idx="10"/>
          </p:nvPr>
        </p:nvSpPr>
        <p:spPr/>
        <p:txBody>
          <a:bodyPr/>
          <a:lstStyle/>
          <a:p>
            <a:fld id="{E8C0BBFD-A926-4143-A890-2D8299F0899E}" type="datetimeFigureOut">
              <a:rPr lang="en-GB" smtClean="0"/>
              <a:t>15/09/2020</a:t>
            </a:fld>
            <a:endParaRPr lang="en-GB"/>
          </a:p>
        </p:txBody>
      </p:sp>
      <p:sp>
        <p:nvSpPr>
          <p:cNvPr id="6" name="Footer Placeholder 5">
            <a:extLst>
              <a:ext uri="{FF2B5EF4-FFF2-40B4-BE49-F238E27FC236}">
                <a16:creationId xmlns:a16="http://schemas.microsoft.com/office/drawing/2014/main" id="{81D053C7-50FB-4500-8D0A-B7823B0A9B7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DA5FB87-AC31-4D26-A68A-B7EA43F048D2}"/>
              </a:ext>
            </a:extLst>
          </p:cNvPr>
          <p:cNvSpPr>
            <a:spLocks noGrp="1"/>
          </p:cNvSpPr>
          <p:nvPr>
            <p:ph type="sldNum" sz="quarter" idx="12"/>
          </p:nvPr>
        </p:nvSpPr>
        <p:spPr/>
        <p:txBody>
          <a:bodyPr/>
          <a:lstStyle/>
          <a:p>
            <a:fld id="{A0F54E02-9CCC-49BF-944B-8AD3168DB943}" type="slidenum">
              <a:rPr lang="en-GB" smtClean="0"/>
              <a:t>‹#›</a:t>
            </a:fld>
            <a:endParaRPr lang="en-GB"/>
          </a:p>
        </p:txBody>
      </p:sp>
    </p:spTree>
    <p:extLst>
      <p:ext uri="{BB962C8B-B14F-4D97-AF65-F5344CB8AC3E}">
        <p14:creationId xmlns:p14="http://schemas.microsoft.com/office/powerpoint/2010/main" val="578293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BE518D-7AEB-47CE-A636-A8EC59DBEE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18C357D-1F61-4A33-9A72-03BF68CDAB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574AFF-C451-4ACA-8B86-1A3786E9C7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C0BBFD-A926-4143-A890-2D8299F0899E}" type="datetimeFigureOut">
              <a:rPr lang="en-GB" smtClean="0"/>
              <a:t>15/09/2020</a:t>
            </a:fld>
            <a:endParaRPr lang="en-GB"/>
          </a:p>
        </p:txBody>
      </p:sp>
      <p:sp>
        <p:nvSpPr>
          <p:cNvPr id="5" name="Footer Placeholder 4">
            <a:extLst>
              <a:ext uri="{FF2B5EF4-FFF2-40B4-BE49-F238E27FC236}">
                <a16:creationId xmlns:a16="http://schemas.microsoft.com/office/drawing/2014/main" id="{61721CA2-167A-4FF9-8EB2-D7F7CF1ECB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6BA027D-86F2-4837-9487-A72090D5CB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F54E02-9CCC-49BF-944B-8AD3168DB943}" type="slidenum">
              <a:rPr lang="en-GB" smtClean="0"/>
              <a:t>‹#›</a:t>
            </a:fld>
            <a:endParaRPr lang="en-GB"/>
          </a:p>
        </p:txBody>
      </p:sp>
    </p:spTree>
    <p:extLst>
      <p:ext uri="{BB962C8B-B14F-4D97-AF65-F5344CB8AC3E}">
        <p14:creationId xmlns:p14="http://schemas.microsoft.com/office/powerpoint/2010/main" val="2393961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8ISkk3mqAyk"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hyperlink" Target="https://www.healthcareers.nhs.uk/working-health/working-social-care" TargetMode="External"/><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hyperlink" Target="https://communityseniorletters.com/" TargetMode="External"/><Relationship Id="rId4" Type="http://schemas.openxmlformats.org/officeDocument/2006/relationships/hyperlink" Target="https://www.channel4.com/programmes/old-peoples-home-for-4-year-olds"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www.jubileecentre.ac.uk/userfiles/jubileecentre/pdf/character-education/GratitudeAndCompassion/CultivatingCompassionStudentWorkbook.pdf"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https://no-outsiders-assembly.blogspot.com/2020/06/"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metro.co.uk/tag/everyday-heroes/"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pdsa.org.uk/taking-care-of-your-pet/looking-after-your-pet/puppies-dogs/could-you-spot-a-puppy-farm?_$ja=tsid:67827|cid:1781878694|agid:70293982958|tid:kwd-373098802967|crid:343715429227|nw:g|rnd:13331746790061685997|dvc:c|adp:|mt:e|loc:9045538&amp;gclid=Cj0KCQjwv7L6BRDxARIsAGj-34os97rsPrxA6M6bo_yiDixg4opDGRbe3g0i0l7a2bhaw-Hhx96kXH8aAocUEALw_wcB"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hyperlink" Target="https://en.wikipedia.org/wiki/Colonel_(United_Kingdom)#Honorary_Colonel" TargetMode="External"/><Relationship Id="rId3" Type="http://schemas.openxmlformats.org/officeDocument/2006/relationships/image" Target="../media/image4.png"/><Relationship Id="rId7" Type="http://schemas.openxmlformats.org/officeDocument/2006/relationships/hyperlink" Target="https://en.wikipedia.org/wiki/British_Army" TargetMode="External"/><Relationship Id="rId12" Type="http://schemas.openxmlformats.org/officeDocument/2006/relationships/hyperlink" Target="https://en.wikipedia.org/wiki/Captain_Tom"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s://en.wikipedia.org/wiki/Royal_Air_Force" TargetMode="External"/><Relationship Id="rId11" Type="http://schemas.openxmlformats.org/officeDocument/2006/relationships/hyperlink" Target="https://en.wikipedia.org/wiki/Windsor_Castle" TargetMode="External"/><Relationship Id="rId5" Type="http://schemas.openxmlformats.org/officeDocument/2006/relationships/hyperlink" Target="https://en.wikipedia.org/wiki/You'll_Never_Walk_Alone" TargetMode="External"/><Relationship Id="rId10" Type="http://schemas.openxmlformats.org/officeDocument/2006/relationships/hyperlink" Target="https://en.wikipedia.org/wiki/Knight_Bachelor" TargetMode="External"/><Relationship Id="rId4" Type="http://schemas.openxmlformats.org/officeDocument/2006/relationships/hyperlink" Target="https://en.wikipedia.org/wiki/Captain_(British_Army_and_Royal_Marines)" TargetMode="External"/><Relationship Id="rId9" Type="http://schemas.openxmlformats.org/officeDocument/2006/relationships/hyperlink" Target="https://en.wikipedia.org/wiki/Army_Foundation_College"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itv.com/hub/the-life-times-of-captain-sir-tom/10a0447"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http://www.amnesty.org/en/get-involved/write-for-rights/"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www.bbc.co.uk/news/av/uk-53071371"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s://en.wikipedia.org/wiki/Child_poverty" TargetMode="External"/><Relationship Id="rId5" Type="http://schemas.openxmlformats.org/officeDocument/2006/relationships/hyperlink" Target="https://en.wikipedia.org/wiki/Open_letter" TargetMode="External"/><Relationship Id="rId4" Type="http://schemas.openxmlformats.org/officeDocument/2006/relationships/hyperlink" Target="https://en.wikipedia.org/wiki/FareShare"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twitter.com/MarcusRashford/status/1272302819819823105" TargetMode="External"/><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hyperlink" Target="https://petition.parliament.uk/" TargetMode="External"/><Relationship Id="rId4" Type="http://schemas.openxmlformats.org/officeDocument/2006/relationships/hyperlink" Target="https://www.foottheball.com/football-top-10/top-10-footballers-prominent-for-their-charitable-side/20725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104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5D020B-6F39-4BBC-B9B1-54EE25EBF384}"/>
              </a:ext>
            </a:extLst>
          </p:cNvPr>
          <p:cNvSpPr txBox="1"/>
          <p:nvPr/>
        </p:nvSpPr>
        <p:spPr>
          <a:xfrm>
            <a:off x="916796" y="2197893"/>
            <a:ext cx="10358408" cy="2462213"/>
          </a:xfrm>
          <a:prstGeom prst="rect">
            <a:avLst/>
          </a:prstGeom>
          <a:noFill/>
        </p:spPr>
        <p:txBody>
          <a:bodyPr wrap="square" rtlCol="0">
            <a:spAutoFit/>
          </a:bodyPr>
          <a:lstStyle/>
          <a:p>
            <a:r>
              <a:rPr lang="en-GB" sz="3200" b="1" dirty="0">
                <a:solidFill>
                  <a:schemeClr val="bg1"/>
                </a:solidFill>
              </a:rPr>
              <a:t>Lockdown Superhero 3: Empathy</a:t>
            </a:r>
          </a:p>
          <a:p>
            <a:endParaRPr lang="en-GB" sz="3200" b="1" dirty="0">
              <a:solidFill>
                <a:schemeClr val="bg1"/>
              </a:solidFill>
            </a:endParaRPr>
          </a:p>
          <a:p>
            <a:r>
              <a:rPr lang="en-GB" b="1" dirty="0">
                <a:solidFill>
                  <a:schemeClr val="bg1"/>
                </a:solidFill>
              </a:rPr>
              <a:t>As a class, come up with a definition of this virtue.</a:t>
            </a:r>
          </a:p>
          <a:p>
            <a:endParaRPr lang="en-GB" b="1" dirty="0">
              <a:solidFill>
                <a:schemeClr val="bg1"/>
              </a:solidFill>
            </a:endParaRPr>
          </a:p>
          <a:p>
            <a:r>
              <a:rPr lang="en-GB" b="1" dirty="0">
                <a:solidFill>
                  <a:schemeClr val="bg1"/>
                </a:solidFill>
              </a:rPr>
              <a:t>In pairs, think of one example when you have shown empathy and the impact it has had on you and others.</a:t>
            </a:r>
          </a:p>
          <a:p>
            <a:endParaRPr lang="en-GB" b="1" dirty="0">
              <a:solidFill>
                <a:schemeClr val="bg1"/>
              </a:solidFill>
            </a:endParaRPr>
          </a:p>
          <a:p>
            <a:endParaRPr lang="en-GB" b="1" dirty="0">
              <a:solidFill>
                <a:schemeClr val="bg1"/>
              </a:solidFill>
            </a:endParaRPr>
          </a:p>
        </p:txBody>
      </p:sp>
    </p:spTree>
    <p:extLst>
      <p:ext uri="{BB962C8B-B14F-4D97-AF65-F5344CB8AC3E}">
        <p14:creationId xmlns:p14="http://schemas.microsoft.com/office/powerpoint/2010/main" val="1372705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1C34E8-DB5D-4742-A4D5-2A72C9A0F390}"/>
              </a:ext>
            </a:extLst>
          </p:cNvPr>
          <p:cNvPicPr>
            <a:picLocks noChangeAspect="1"/>
          </p:cNvPicPr>
          <p:nvPr/>
        </p:nvPicPr>
        <p:blipFill>
          <a:blip r:embed="rId3"/>
          <a:stretch>
            <a:fillRect/>
          </a:stretch>
        </p:blipFill>
        <p:spPr>
          <a:xfrm>
            <a:off x="654227" y="1682885"/>
            <a:ext cx="6204074" cy="3492230"/>
          </a:xfrm>
          <a:prstGeom prst="rect">
            <a:avLst/>
          </a:prstGeom>
        </p:spPr>
      </p:pic>
      <p:sp>
        <p:nvSpPr>
          <p:cNvPr id="3" name="TextBox 2">
            <a:extLst>
              <a:ext uri="{FF2B5EF4-FFF2-40B4-BE49-F238E27FC236}">
                <a16:creationId xmlns:a16="http://schemas.microsoft.com/office/drawing/2014/main" id="{DC4F9666-8842-4653-B53F-E6A8EC908AED}"/>
              </a:ext>
            </a:extLst>
          </p:cNvPr>
          <p:cNvSpPr txBox="1"/>
          <p:nvPr/>
        </p:nvSpPr>
        <p:spPr>
          <a:xfrm>
            <a:off x="7043126" y="1536174"/>
            <a:ext cx="4347963" cy="3785652"/>
          </a:xfrm>
          <a:prstGeom prst="rect">
            <a:avLst/>
          </a:prstGeom>
          <a:noFill/>
        </p:spPr>
        <p:txBody>
          <a:bodyPr wrap="square" rtlCol="0">
            <a:spAutoFit/>
          </a:bodyPr>
          <a:lstStyle/>
          <a:p>
            <a:r>
              <a:rPr lang="en-GB" sz="2000" b="1" dirty="0">
                <a:solidFill>
                  <a:schemeClr val="bg1"/>
                </a:solidFill>
              </a:rPr>
              <a:t>What can you see happening in this picture?</a:t>
            </a:r>
          </a:p>
          <a:p>
            <a:endParaRPr lang="en-GB" sz="2000" b="1" dirty="0">
              <a:solidFill>
                <a:schemeClr val="bg1"/>
              </a:solidFill>
            </a:endParaRPr>
          </a:p>
          <a:p>
            <a:endParaRPr lang="en-GB" sz="2000" b="1" dirty="0">
              <a:solidFill>
                <a:schemeClr val="bg1"/>
              </a:solidFill>
            </a:endParaRPr>
          </a:p>
          <a:p>
            <a:endParaRPr lang="en-GB" sz="2000" b="1" dirty="0">
              <a:solidFill>
                <a:schemeClr val="bg1"/>
              </a:solidFill>
            </a:endParaRPr>
          </a:p>
          <a:p>
            <a:r>
              <a:rPr lang="en-GB" sz="2000" b="1" dirty="0">
                <a:solidFill>
                  <a:schemeClr val="bg1"/>
                </a:solidFill>
              </a:rPr>
              <a:t>What can you see that might show someone showing empathy?</a:t>
            </a:r>
          </a:p>
          <a:p>
            <a:endParaRPr lang="en-GB" sz="2000" b="1" dirty="0">
              <a:solidFill>
                <a:schemeClr val="bg1"/>
              </a:solidFill>
            </a:endParaRPr>
          </a:p>
          <a:p>
            <a:endParaRPr lang="en-GB" sz="2000" b="1" dirty="0">
              <a:solidFill>
                <a:schemeClr val="bg1"/>
              </a:solidFill>
            </a:endParaRPr>
          </a:p>
          <a:p>
            <a:endParaRPr lang="en-GB" sz="2000" b="1" dirty="0">
              <a:solidFill>
                <a:schemeClr val="bg1"/>
              </a:solidFill>
            </a:endParaRPr>
          </a:p>
          <a:p>
            <a:r>
              <a:rPr lang="en-GB" sz="2000" b="1" dirty="0">
                <a:solidFill>
                  <a:schemeClr val="bg1"/>
                </a:solidFill>
              </a:rPr>
              <a:t>Do you know who this lockdown hero on the right is? </a:t>
            </a:r>
          </a:p>
        </p:txBody>
      </p:sp>
    </p:spTree>
    <p:extLst>
      <p:ext uri="{BB962C8B-B14F-4D97-AF65-F5344CB8AC3E}">
        <p14:creationId xmlns:p14="http://schemas.microsoft.com/office/powerpoint/2010/main" val="2949320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5DD666-BA6A-4984-8B13-755552082125}"/>
              </a:ext>
            </a:extLst>
          </p:cNvPr>
          <p:cNvSpPr txBox="1"/>
          <p:nvPr/>
        </p:nvSpPr>
        <p:spPr>
          <a:xfrm>
            <a:off x="7055961" y="4714708"/>
            <a:ext cx="4603244" cy="1815882"/>
          </a:xfrm>
          <a:prstGeom prst="rect">
            <a:avLst/>
          </a:prstGeom>
          <a:solidFill>
            <a:schemeClr val="accent1">
              <a:lumMod val="50000"/>
            </a:schemeClr>
          </a:solidFill>
          <a:ln w="38100">
            <a:solidFill>
              <a:schemeClr val="bg1"/>
            </a:solidFill>
          </a:ln>
        </p:spPr>
        <p:txBody>
          <a:bodyPr wrap="square" rtlCol="0">
            <a:spAutoFit/>
          </a:bodyPr>
          <a:lstStyle/>
          <a:p>
            <a:pPr marL="285750" indent="-285750">
              <a:buFont typeface="Arial" panose="020B0604020202020204" pitchFamily="34" charset="0"/>
              <a:buChar char="•"/>
            </a:pPr>
            <a:r>
              <a:rPr lang="en-GB" sz="1400" dirty="0">
                <a:solidFill>
                  <a:schemeClr val="bg1"/>
                </a:solidFill>
              </a:rPr>
              <a:t>How has Kia shown empathy?</a:t>
            </a:r>
          </a:p>
          <a:p>
            <a:pPr marL="285750" indent="-285750">
              <a:buFont typeface="Arial" panose="020B0604020202020204" pitchFamily="34" charset="0"/>
              <a:buChar char="•"/>
            </a:pPr>
            <a:r>
              <a:rPr lang="en-GB" sz="1400" dirty="0">
                <a:solidFill>
                  <a:schemeClr val="bg1"/>
                </a:solidFill>
              </a:rPr>
              <a:t>What barriers might have made showing empathy difficult and which virtues have helped her overcome them?</a:t>
            </a:r>
          </a:p>
          <a:p>
            <a:pPr marL="285750" indent="-285750">
              <a:buFont typeface="Arial" panose="020B0604020202020204" pitchFamily="34" charset="0"/>
              <a:buChar char="•"/>
            </a:pPr>
            <a:r>
              <a:rPr lang="en-GB" sz="1400" dirty="0">
                <a:solidFill>
                  <a:schemeClr val="bg1"/>
                </a:solidFill>
              </a:rPr>
              <a:t>Who has benefited from her actions? What ripple effects may this have had? </a:t>
            </a:r>
          </a:p>
          <a:p>
            <a:r>
              <a:rPr lang="en-GB" sz="1400" dirty="0">
                <a:solidFill>
                  <a:schemeClr val="bg1"/>
                </a:solidFill>
              </a:rPr>
              <a:t>REFLECTION: where might you need to show more empathy in your life?</a:t>
            </a:r>
          </a:p>
        </p:txBody>
      </p:sp>
      <p:sp>
        <p:nvSpPr>
          <p:cNvPr id="6" name="TextBox 5">
            <a:extLst>
              <a:ext uri="{FF2B5EF4-FFF2-40B4-BE49-F238E27FC236}">
                <a16:creationId xmlns:a16="http://schemas.microsoft.com/office/drawing/2014/main" id="{8EB3161E-042A-464E-9864-D58FB26B0BD8}"/>
              </a:ext>
            </a:extLst>
          </p:cNvPr>
          <p:cNvSpPr txBox="1"/>
          <p:nvPr/>
        </p:nvSpPr>
        <p:spPr>
          <a:xfrm>
            <a:off x="817123" y="1235351"/>
            <a:ext cx="5932469" cy="4401205"/>
          </a:xfrm>
          <a:prstGeom prst="rect">
            <a:avLst/>
          </a:prstGeom>
          <a:noFill/>
        </p:spPr>
        <p:txBody>
          <a:bodyPr wrap="square" rtlCol="0">
            <a:spAutoFit/>
          </a:bodyPr>
          <a:lstStyle/>
          <a:p>
            <a:r>
              <a:rPr lang="en-GB" sz="2000" b="1" i="0" dirty="0">
                <a:solidFill>
                  <a:schemeClr val="bg1"/>
                </a:solidFill>
                <a:effectLst/>
              </a:rPr>
              <a:t>Kia Tobin is a 17 year old care home worker. During lockdown, she left her family home and moved in to a care home to keep the resident’s safe.</a:t>
            </a:r>
          </a:p>
          <a:p>
            <a:endParaRPr lang="en-GB" sz="2000" b="1" dirty="0">
              <a:solidFill>
                <a:schemeClr val="bg1"/>
              </a:solidFill>
            </a:endParaRPr>
          </a:p>
          <a:p>
            <a:r>
              <a:rPr lang="en-GB" sz="2000" b="1" i="0" dirty="0">
                <a:solidFill>
                  <a:schemeClr val="bg1"/>
                </a:solidFill>
                <a:effectLst/>
              </a:rPr>
              <a:t>Whilst she was there, sh</a:t>
            </a:r>
            <a:r>
              <a:rPr lang="en-GB" sz="2000" b="1" dirty="0">
                <a:solidFill>
                  <a:schemeClr val="bg1"/>
                </a:solidFill>
              </a:rPr>
              <a:t>e looked after 94 year old resident Ken, whose wife Ada had died 9 months before. Ken and Ada had been married for 71 years and every night Kia saw him hug a picture of her before he went to bed. </a:t>
            </a:r>
          </a:p>
          <a:p>
            <a:endParaRPr lang="en-GB" sz="2000" b="1" i="0" dirty="0">
              <a:solidFill>
                <a:schemeClr val="bg1"/>
              </a:solidFill>
              <a:effectLst/>
            </a:endParaRPr>
          </a:p>
          <a:p>
            <a:r>
              <a:rPr lang="en-GB" sz="2000" b="1" dirty="0">
                <a:solidFill>
                  <a:schemeClr val="bg1"/>
                </a:solidFill>
              </a:rPr>
              <a:t>Watch this short video clip to see what she did for him…</a:t>
            </a:r>
          </a:p>
          <a:p>
            <a:endParaRPr lang="en-GB" sz="2000" b="1" dirty="0">
              <a:solidFill>
                <a:schemeClr val="bg1"/>
              </a:solidFill>
            </a:endParaRPr>
          </a:p>
          <a:p>
            <a:r>
              <a:rPr lang="en-GB" sz="2000" b="1" dirty="0">
                <a:solidFill>
                  <a:schemeClr val="bg1"/>
                </a:solidFill>
                <a:hlinkClick r:id="rId3">
                  <a:extLst>
                    <a:ext uri="{A12FA001-AC4F-418D-AE19-62706E023703}">
                      <ahyp:hlinkClr xmlns:ahyp="http://schemas.microsoft.com/office/drawing/2018/hyperlinkcolor" val="tx"/>
                    </a:ext>
                  </a:extLst>
                </a:hlinkClick>
              </a:rPr>
              <a:t>www.youtube.com/watch?v=8ISkk3mqAyk</a:t>
            </a:r>
            <a:endParaRPr lang="en-GB" sz="2000" b="1" i="0" dirty="0">
              <a:solidFill>
                <a:schemeClr val="bg1"/>
              </a:solidFill>
              <a:effectLst/>
              <a:latin typeface="Arial" panose="020B0604020202020204" pitchFamily="34" charset="0"/>
            </a:endParaRPr>
          </a:p>
        </p:txBody>
      </p:sp>
      <p:pic>
        <p:nvPicPr>
          <p:cNvPr id="4" name="Picture 3">
            <a:extLst>
              <a:ext uri="{FF2B5EF4-FFF2-40B4-BE49-F238E27FC236}">
                <a16:creationId xmlns:a16="http://schemas.microsoft.com/office/drawing/2014/main" id="{FE9CA75B-E6FC-4D9F-A912-1446D14E9CEB}"/>
              </a:ext>
            </a:extLst>
          </p:cNvPr>
          <p:cNvPicPr>
            <a:picLocks noChangeAspect="1"/>
          </p:cNvPicPr>
          <p:nvPr/>
        </p:nvPicPr>
        <p:blipFill>
          <a:blip r:embed="rId4"/>
          <a:stretch>
            <a:fillRect/>
          </a:stretch>
        </p:blipFill>
        <p:spPr>
          <a:xfrm>
            <a:off x="7055962" y="1235351"/>
            <a:ext cx="4603243" cy="3288011"/>
          </a:xfrm>
          <a:prstGeom prst="rect">
            <a:avLst/>
          </a:prstGeom>
        </p:spPr>
      </p:pic>
    </p:spTree>
    <p:extLst>
      <p:ext uri="{BB962C8B-B14F-4D97-AF65-F5344CB8AC3E}">
        <p14:creationId xmlns:p14="http://schemas.microsoft.com/office/powerpoint/2010/main" val="171972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CD657D-1EDE-4E59-A552-F288D46D65DA}"/>
              </a:ext>
            </a:extLst>
          </p:cNvPr>
          <p:cNvSpPr txBox="1"/>
          <p:nvPr/>
        </p:nvSpPr>
        <p:spPr>
          <a:xfrm>
            <a:off x="867383" y="856357"/>
            <a:ext cx="10457234" cy="5878532"/>
          </a:xfrm>
          <a:prstGeom prst="rect">
            <a:avLst/>
          </a:prstGeom>
          <a:noFill/>
        </p:spPr>
        <p:txBody>
          <a:bodyPr wrap="square" rtlCol="0">
            <a:spAutoFit/>
          </a:bodyPr>
          <a:lstStyle/>
          <a:p>
            <a:r>
              <a:rPr lang="en-GB" sz="2400" b="1" dirty="0">
                <a:solidFill>
                  <a:schemeClr val="bg1"/>
                </a:solidFill>
              </a:rPr>
              <a:t>Extension Work</a:t>
            </a:r>
          </a:p>
          <a:p>
            <a:endParaRPr lang="en-GB" sz="1600" b="1" dirty="0">
              <a:solidFill>
                <a:schemeClr val="bg1"/>
              </a:solidFill>
            </a:endParaRPr>
          </a:p>
          <a:p>
            <a:r>
              <a:rPr lang="en-GB" sz="1600" b="1" dirty="0">
                <a:solidFill>
                  <a:schemeClr val="bg1"/>
                </a:solidFill>
              </a:rPr>
              <a:t>Find out more</a:t>
            </a:r>
          </a:p>
          <a:p>
            <a:pPr algn="l"/>
            <a:r>
              <a:rPr lang="en-GB" sz="1600" b="1" dirty="0">
                <a:solidFill>
                  <a:schemeClr val="bg1"/>
                </a:solidFill>
              </a:rPr>
              <a:t>There are many people like Kia who are employed in the social care sector. </a:t>
            </a:r>
            <a:r>
              <a:rPr lang="en-GB" sz="1600" b="1" i="0" dirty="0">
                <a:solidFill>
                  <a:schemeClr val="bg1"/>
                </a:solidFill>
                <a:effectLst/>
              </a:rPr>
              <a:t>Social care is about providing physical, emotional and social support to help people live their lives. For various reasons and at different stages in their lives, some people need support to develop and maintain their independence, dignity and control.</a:t>
            </a:r>
          </a:p>
          <a:p>
            <a:pPr algn="l"/>
            <a:r>
              <a:rPr lang="en-GB" sz="1600" b="1" dirty="0">
                <a:solidFill>
                  <a:schemeClr val="bg1"/>
                </a:solidFill>
              </a:rPr>
              <a:t>Y</a:t>
            </a:r>
            <a:r>
              <a:rPr lang="en-GB" sz="1600" b="1" i="0" dirty="0">
                <a:solidFill>
                  <a:schemeClr val="bg1"/>
                </a:solidFill>
                <a:effectLst/>
              </a:rPr>
              <a:t>ou can find out more about careers in social care here: </a:t>
            </a:r>
            <a:r>
              <a:rPr lang="en-GB" sz="1600" b="1" dirty="0">
                <a:solidFill>
                  <a:schemeClr val="bg1"/>
                </a:solidFill>
                <a:hlinkClick r:id="rId3">
                  <a:extLst>
                    <a:ext uri="{A12FA001-AC4F-418D-AE19-62706E023703}">
                      <ahyp:hlinkClr xmlns:ahyp="http://schemas.microsoft.com/office/drawing/2018/hyperlinkcolor" val="tx"/>
                    </a:ext>
                  </a:extLst>
                </a:hlinkClick>
              </a:rPr>
              <a:t>https://www.healthcareers.nhs.uk/working-health/working-social-care</a:t>
            </a:r>
            <a:r>
              <a:rPr lang="en-GB" sz="1600" b="1" dirty="0">
                <a:solidFill>
                  <a:schemeClr val="bg1"/>
                </a:solidFill>
              </a:rPr>
              <a:t>.</a:t>
            </a:r>
            <a:endParaRPr lang="en-GB" sz="1600" b="1" i="0" dirty="0">
              <a:solidFill>
                <a:schemeClr val="bg1"/>
              </a:solidFill>
              <a:effectLst/>
            </a:endParaRPr>
          </a:p>
          <a:p>
            <a:endParaRPr lang="en-GB" sz="1600" b="1" dirty="0">
              <a:solidFill>
                <a:schemeClr val="bg1"/>
              </a:solidFill>
            </a:endParaRPr>
          </a:p>
          <a:p>
            <a:r>
              <a:rPr lang="en-GB" sz="1600" b="1" dirty="0">
                <a:solidFill>
                  <a:schemeClr val="bg1"/>
                </a:solidFill>
              </a:rPr>
              <a:t>Discussion question</a:t>
            </a:r>
          </a:p>
          <a:p>
            <a:r>
              <a:rPr lang="en-GB" sz="1600" b="1" dirty="0">
                <a:solidFill>
                  <a:schemeClr val="bg1"/>
                </a:solidFill>
              </a:rPr>
              <a:t>In some cultures, it is seen as the responsibility of the family to look after elderly relatives; in others, families feel the best care relatives can get is in a specialist care home. Being mindful of some of the sensitivities of the subject and remembering to respect others’ cultures and practices, what are your own thoughts? What would you like when you are older?</a:t>
            </a:r>
          </a:p>
          <a:p>
            <a:endParaRPr lang="en-GB" sz="1600" b="1" dirty="0">
              <a:solidFill>
                <a:schemeClr val="bg1"/>
              </a:solidFill>
            </a:endParaRPr>
          </a:p>
          <a:p>
            <a:r>
              <a:rPr lang="en-GB" sz="1600" b="1" dirty="0">
                <a:solidFill>
                  <a:schemeClr val="bg1"/>
                </a:solidFill>
              </a:rPr>
              <a:t>What can I do?</a:t>
            </a:r>
          </a:p>
          <a:p>
            <a:r>
              <a:rPr lang="en-GB" sz="1600" b="1" dirty="0">
                <a:solidFill>
                  <a:schemeClr val="bg1"/>
                </a:solidFill>
              </a:rPr>
              <a:t>Melrose Stewart MBE from the University of Birmingham worked with Channel 4 to produce a series called </a:t>
            </a:r>
            <a:r>
              <a:rPr lang="en-GB" sz="1600" b="1" dirty="0">
                <a:solidFill>
                  <a:schemeClr val="bg1"/>
                </a:solidFill>
                <a:hlinkClick r:id="rId4">
                  <a:extLst>
                    <a:ext uri="{A12FA001-AC4F-418D-AE19-62706E023703}">
                      <ahyp:hlinkClr xmlns:ahyp="http://schemas.microsoft.com/office/drawing/2018/hyperlinkcolor" val="tx"/>
                    </a:ext>
                  </a:extLst>
                </a:hlinkClick>
              </a:rPr>
              <a:t>Old People’s Home for 4 Year Olds</a:t>
            </a:r>
            <a:r>
              <a:rPr lang="en-GB" sz="1600" b="1" dirty="0">
                <a:solidFill>
                  <a:schemeClr val="bg1"/>
                </a:solidFill>
              </a:rPr>
              <a:t>, which showed how young people and older people working together benefits both communities. Although covid-19 has put some limitations on intergenerational projects, are there</a:t>
            </a:r>
          </a:p>
          <a:p>
            <a:r>
              <a:rPr lang="en-GB" sz="1600" b="1" dirty="0">
                <a:solidFill>
                  <a:schemeClr val="bg1"/>
                </a:solidFill>
              </a:rPr>
              <a:t>things that you could do within your community or as a school to encourage young and older people to share more of</a:t>
            </a:r>
          </a:p>
          <a:p>
            <a:r>
              <a:rPr lang="en-GB" sz="1600" b="1" dirty="0">
                <a:solidFill>
                  <a:schemeClr val="bg1"/>
                </a:solidFill>
              </a:rPr>
              <a:t>their experiences? Find someone to write to here: </a:t>
            </a:r>
            <a:r>
              <a:rPr lang="en-GB" sz="1600" b="1" dirty="0">
                <a:solidFill>
                  <a:schemeClr val="bg1"/>
                </a:solidFill>
                <a:hlinkClick r:id="rId5">
                  <a:extLst>
                    <a:ext uri="{A12FA001-AC4F-418D-AE19-62706E023703}">
                      <ahyp:hlinkClr xmlns:ahyp="http://schemas.microsoft.com/office/drawing/2018/hyperlinkcolor" val="tx"/>
                    </a:ext>
                  </a:extLst>
                </a:hlinkClick>
              </a:rPr>
              <a:t>https://communityseniorletters.com/</a:t>
            </a:r>
            <a:endParaRPr lang="en-GB" sz="1600" b="1" dirty="0">
              <a:solidFill>
                <a:schemeClr val="bg1"/>
              </a:solidFill>
            </a:endParaRPr>
          </a:p>
          <a:p>
            <a:endParaRPr lang="en-GB" sz="1600" b="1" dirty="0">
              <a:solidFill>
                <a:schemeClr val="bg1"/>
              </a:solidFill>
            </a:endParaRPr>
          </a:p>
          <a:p>
            <a:endParaRPr lang="en-GB" sz="1600" b="1" dirty="0">
              <a:solidFill>
                <a:schemeClr val="bg1"/>
              </a:solidFill>
            </a:endParaRPr>
          </a:p>
        </p:txBody>
      </p:sp>
    </p:spTree>
    <p:extLst>
      <p:ext uri="{BB962C8B-B14F-4D97-AF65-F5344CB8AC3E}">
        <p14:creationId xmlns:p14="http://schemas.microsoft.com/office/powerpoint/2010/main" val="2487650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5D020B-6F39-4BBC-B9B1-54EE25EBF384}"/>
              </a:ext>
            </a:extLst>
          </p:cNvPr>
          <p:cNvSpPr txBox="1"/>
          <p:nvPr/>
        </p:nvSpPr>
        <p:spPr>
          <a:xfrm>
            <a:off x="965434" y="2406585"/>
            <a:ext cx="10261132" cy="1692771"/>
          </a:xfrm>
          <a:prstGeom prst="rect">
            <a:avLst/>
          </a:prstGeom>
          <a:noFill/>
        </p:spPr>
        <p:txBody>
          <a:bodyPr wrap="square" rtlCol="0">
            <a:spAutoFit/>
          </a:bodyPr>
          <a:lstStyle/>
          <a:p>
            <a:r>
              <a:rPr lang="en-GB" sz="3200" b="1" dirty="0">
                <a:solidFill>
                  <a:schemeClr val="bg1"/>
                </a:solidFill>
              </a:rPr>
              <a:t>Lockdown Superhero 4: Courage</a:t>
            </a:r>
          </a:p>
          <a:p>
            <a:endParaRPr lang="en-GB" b="1" dirty="0">
              <a:solidFill>
                <a:schemeClr val="bg1"/>
              </a:solidFill>
            </a:endParaRPr>
          </a:p>
          <a:p>
            <a:r>
              <a:rPr lang="en-GB" b="1" dirty="0">
                <a:solidFill>
                  <a:schemeClr val="bg1"/>
                </a:solidFill>
              </a:rPr>
              <a:t>As a class, come up with a definition of this virtue.</a:t>
            </a:r>
          </a:p>
          <a:p>
            <a:endParaRPr lang="en-GB" b="1" dirty="0">
              <a:solidFill>
                <a:schemeClr val="bg1"/>
              </a:solidFill>
            </a:endParaRPr>
          </a:p>
          <a:p>
            <a:r>
              <a:rPr lang="en-GB" b="1" dirty="0">
                <a:solidFill>
                  <a:schemeClr val="bg1"/>
                </a:solidFill>
              </a:rPr>
              <a:t>In pairs, think of one example when you have shown courage and the impact it has had on you and others.</a:t>
            </a:r>
          </a:p>
        </p:txBody>
      </p:sp>
    </p:spTree>
    <p:extLst>
      <p:ext uri="{BB962C8B-B14F-4D97-AF65-F5344CB8AC3E}">
        <p14:creationId xmlns:p14="http://schemas.microsoft.com/office/powerpoint/2010/main" val="344955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764D2E-6344-42CB-B96A-06BE8513996E}"/>
              </a:ext>
            </a:extLst>
          </p:cNvPr>
          <p:cNvPicPr>
            <a:picLocks noChangeAspect="1"/>
          </p:cNvPicPr>
          <p:nvPr/>
        </p:nvPicPr>
        <p:blipFill>
          <a:blip r:embed="rId3"/>
          <a:stretch>
            <a:fillRect/>
          </a:stretch>
        </p:blipFill>
        <p:spPr>
          <a:xfrm>
            <a:off x="1212433" y="873292"/>
            <a:ext cx="5111415" cy="5111415"/>
          </a:xfrm>
          <a:prstGeom prst="rect">
            <a:avLst/>
          </a:prstGeom>
        </p:spPr>
      </p:pic>
      <p:sp>
        <p:nvSpPr>
          <p:cNvPr id="4" name="TextBox 3">
            <a:extLst>
              <a:ext uri="{FF2B5EF4-FFF2-40B4-BE49-F238E27FC236}">
                <a16:creationId xmlns:a16="http://schemas.microsoft.com/office/drawing/2014/main" id="{3FAE5309-2EA5-45C6-8BAA-DAD2F43C8181}"/>
              </a:ext>
            </a:extLst>
          </p:cNvPr>
          <p:cNvSpPr txBox="1"/>
          <p:nvPr/>
        </p:nvSpPr>
        <p:spPr>
          <a:xfrm>
            <a:off x="6811737" y="1692531"/>
            <a:ext cx="4960444" cy="4401205"/>
          </a:xfrm>
          <a:prstGeom prst="rect">
            <a:avLst/>
          </a:prstGeom>
          <a:noFill/>
        </p:spPr>
        <p:txBody>
          <a:bodyPr wrap="square" rtlCol="0">
            <a:spAutoFit/>
          </a:bodyPr>
          <a:lstStyle/>
          <a:p>
            <a:r>
              <a:rPr lang="en-GB" sz="2000" b="1" dirty="0">
                <a:solidFill>
                  <a:schemeClr val="bg1"/>
                </a:solidFill>
              </a:rPr>
              <a:t>What can you see happening in this picture? </a:t>
            </a:r>
          </a:p>
          <a:p>
            <a:endParaRPr lang="en-GB" sz="2000" b="1" dirty="0">
              <a:solidFill>
                <a:schemeClr val="bg1"/>
              </a:solidFill>
            </a:endParaRPr>
          </a:p>
          <a:p>
            <a:endParaRPr lang="en-GB" sz="2000" b="1" dirty="0">
              <a:solidFill>
                <a:schemeClr val="bg1"/>
              </a:solidFill>
            </a:endParaRPr>
          </a:p>
          <a:p>
            <a:endParaRPr lang="en-GB" sz="2000" b="1" dirty="0">
              <a:solidFill>
                <a:schemeClr val="bg1"/>
              </a:solidFill>
            </a:endParaRPr>
          </a:p>
          <a:p>
            <a:r>
              <a:rPr lang="en-GB" sz="2000" b="1" dirty="0">
                <a:solidFill>
                  <a:schemeClr val="bg1"/>
                </a:solidFill>
              </a:rPr>
              <a:t>Do you know what is happening in the parts of the picture you cannot see?</a:t>
            </a:r>
          </a:p>
          <a:p>
            <a:endParaRPr lang="en-GB" sz="2000" b="1" dirty="0">
              <a:solidFill>
                <a:schemeClr val="bg1"/>
              </a:solidFill>
            </a:endParaRPr>
          </a:p>
          <a:p>
            <a:endParaRPr lang="en-GB" sz="2000" b="1" dirty="0">
              <a:solidFill>
                <a:schemeClr val="bg1"/>
              </a:solidFill>
            </a:endParaRPr>
          </a:p>
          <a:p>
            <a:endParaRPr lang="en-GB" sz="2000" b="1" dirty="0">
              <a:solidFill>
                <a:schemeClr val="bg1"/>
              </a:solidFill>
            </a:endParaRPr>
          </a:p>
          <a:p>
            <a:r>
              <a:rPr lang="en-GB" sz="2000" b="1" dirty="0">
                <a:solidFill>
                  <a:schemeClr val="bg1"/>
                </a:solidFill>
              </a:rPr>
              <a:t>Do you know who this lockdown hero is?</a:t>
            </a:r>
          </a:p>
          <a:p>
            <a:endParaRPr lang="en-GB" sz="2000" b="1" dirty="0">
              <a:solidFill>
                <a:schemeClr val="bg1"/>
              </a:solidFill>
            </a:endParaRPr>
          </a:p>
          <a:p>
            <a:endParaRPr lang="en-GB" sz="2000" b="1" dirty="0">
              <a:solidFill>
                <a:schemeClr val="bg1"/>
              </a:solidFill>
            </a:endParaRPr>
          </a:p>
          <a:p>
            <a:endParaRPr lang="en-GB" sz="2000" b="1" dirty="0">
              <a:solidFill>
                <a:schemeClr val="bg1"/>
              </a:solidFill>
            </a:endParaRPr>
          </a:p>
          <a:p>
            <a:endParaRPr lang="en-GB" sz="2000" b="1" dirty="0">
              <a:solidFill>
                <a:schemeClr val="bg1"/>
              </a:solidFill>
            </a:endParaRPr>
          </a:p>
        </p:txBody>
      </p:sp>
    </p:spTree>
    <p:extLst>
      <p:ext uri="{BB962C8B-B14F-4D97-AF65-F5344CB8AC3E}">
        <p14:creationId xmlns:p14="http://schemas.microsoft.com/office/powerpoint/2010/main" val="4095344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5DD666-BA6A-4984-8B13-755552082125}"/>
              </a:ext>
            </a:extLst>
          </p:cNvPr>
          <p:cNvSpPr txBox="1"/>
          <p:nvPr/>
        </p:nvSpPr>
        <p:spPr>
          <a:xfrm>
            <a:off x="7549065" y="4246487"/>
            <a:ext cx="4450080" cy="2308324"/>
          </a:xfrm>
          <a:prstGeom prst="rect">
            <a:avLst/>
          </a:prstGeom>
          <a:solidFill>
            <a:schemeClr val="accent1">
              <a:lumMod val="50000"/>
            </a:schemeClr>
          </a:solidFill>
          <a:ln w="38100">
            <a:solidFill>
              <a:schemeClr val="bg1"/>
            </a:solidFill>
          </a:ln>
        </p:spPr>
        <p:txBody>
          <a:bodyPr wrap="square" rtlCol="0">
            <a:spAutoFit/>
          </a:bodyPr>
          <a:lstStyle/>
          <a:p>
            <a:pPr marL="285750" indent="-285750">
              <a:buFont typeface="Arial" panose="020B0604020202020204" pitchFamily="34" charset="0"/>
              <a:buChar char="•"/>
            </a:pPr>
            <a:r>
              <a:rPr lang="en-GB" dirty="0">
                <a:solidFill>
                  <a:schemeClr val="bg1"/>
                </a:solidFill>
              </a:rPr>
              <a:t>How has Patrick shown courage?</a:t>
            </a:r>
          </a:p>
          <a:p>
            <a:pPr marL="285750" indent="-285750">
              <a:buFont typeface="Arial" panose="020B0604020202020204" pitchFamily="34" charset="0"/>
              <a:buChar char="•"/>
            </a:pPr>
            <a:r>
              <a:rPr lang="en-GB" dirty="0">
                <a:solidFill>
                  <a:schemeClr val="bg1"/>
                </a:solidFill>
              </a:rPr>
              <a:t>What barriers might have made showing courage difficult and which virtues have helped him overcome them?</a:t>
            </a:r>
          </a:p>
          <a:p>
            <a:pPr marL="285750" indent="-285750">
              <a:buFont typeface="Arial" panose="020B0604020202020204" pitchFamily="34" charset="0"/>
              <a:buChar char="•"/>
            </a:pPr>
            <a:r>
              <a:rPr lang="en-GB" dirty="0">
                <a:solidFill>
                  <a:schemeClr val="bg1"/>
                </a:solidFill>
              </a:rPr>
              <a:t>Who has benefited from his actions? What ripple effects may this have had? </a:t>
            </a:r>
          </a:p>
          <a:p>
            <a:r>
              <a:rPr lang="en-GB" dirty="0">
                <a:solidFill>
                  <a:schemeClr val="bg1"/>
                </a:solidFill>
              </a:rPr>
              <a:t>REFLECTION: where might you need to show more courage in your life?</a:t>
            </a:r>
          </a:p>
        </p:txBody>
      </p:sp>
      <p:sp>
        <p:nvSpPr>
          <p:cNvPr id="6" name="TextBox 5">
            <a:extLst>
              <a:ext uri="{FF2B5EF4-FFF2-40B4-BE49-F238E27FC236}">
                <a16:creationId xmlns:a16="http://schemas.microsoft.com/office/drawing/2014/main" id="{8EB3161E-042A-464E-9864-D58FB26B0BD8}"/>
              </a:ext>
            </a:extLst>
          </p:cNvPr>
          <p:cNvSpPr txBox="1"/>
          <p:nvPr/>
        </p:nvSpPr>
        <p:spPr>
          <a:xfrm>
            <a:off x="893886" y="625681"/>
            <a:ext cx="6548412" cy="5262979"/>
          </a:xfrm>
          <a:prstGeom prst="rect">
            <a:avLst/>
          </a:prstGeom>
          <a:noFill/>
        </p:spPr>
        <p:txBody>
          <a:bodyPr wrap="square" rtlCol="0">
            <a:spAutoFit/>
          </a:bodyPr>
          <a:lstStyle/>
          <a:p>
            <a:pPr algn="l"/>
            <a:r>
              <a:rPr lang="en-GB" sz="1600" b="1" i="0" dirty="0">
                <a:solidFill>
                  <a:schemeClr val="bg1"/>
                </a:solidFill>
                <a:effectLst/>
                <a:cs typeface="Arial" panose="020B0604020202020204" pitchFamily="34" charset="0"/>
              </a:rPr>
              <a:t>On 13 June 2020, Patrick Hutchinson, a black man, was photographed carrying a white injured man to safety during a confrontation in London between Black Lives Matter demonstrators and counter-protestors.</a:t>
            </a:r>
          </a:p>
          <a:p>
            <a:pPr algn="l"/>
            <a:endParaRPr lang="en-GB" sz="1600" b="1" i="0" dirty="0">
              <a:solidFill>
                <a:schemeClr val="bg1"/>
              </a:solidFill>
              <a:effectLst/>
              <a:cs typeface="Arial" panose="020B0604020202020204" pitchFamily="34" charset="0"/>
            </a:endParaRPr>
          </a:p>
          <a:p>
            <a:pPr algn="l"/>
            <a:r>
              <a:rPr lang="en-GB" sz="1600" b="1" i="0" dirty="0">
                <a:solidFill>
                  <a:schemeClr val="bg1"/>
                </a:solidFill>
                <a:effectLst/>
                <a:cs typeface="Arial" panose="020B0604020202020204" pitchFamily="34" charset="0"/>
              </a:rPr>
              <a:t>The image went viral and quickly travelled around the world with Patrick being widely praised for his actions. </a:t>
            </a:r>
          </a:p>
          <a:p>
            <a:pPr algn="l"/>
            <a:endParaRPr lang="en-GB" sz="1600" b="1" dirty="0">
              <a:solidFill>
                <a:schemeClr val="bg1"/>
              </a:solidFill>
              <a:cs typeface="Arial" panose="020B0604020202020204" pitchFamily="34" charset="0"/>
            </a:endParaRPr>
          </a:p>
          <a:p>
            <a:pPr algn="l"/>
            <a:r>
              <a:rPr lang="en-GB" sz="1600" b="1" dirty="0">
                <a:solidFill>
                  <a:schemeClr val="bg1"/>
                </a:solidFill>
                <a:cs typeface="Arial" panose="020B0604020202020204" pitchFamily="34" charset="0"/>
              </a:rPr>
              <a:t>The Home Secretary for the Government, </a:t>
            </a:r>
            <a:r>
              <a:rPr lang="en-GB" sz="1600" b="1" dirty="0" err="1">
                <a:solidFill>
                  <a:schemeClr val="bg1"/>
                </a:solidFill>
                <a:cs typeface="Arial" panose="020B0604020202020204" pitchFamily="34" charset="0"/>
              </a:rPr>
              <a:t>Priti</a:t>
            </a:r>
            <a:r>
              <a:rPr lang="en-GB" sz="1600" b="1" dirty="0">
                <a:solidFill>
                  <a:schemeClr val="bg1"/>
                </a:solidFill>
                <a:cs typeface="Arial" panose="020B0604020202020204" pitchFamily="34" charset="0"/>
              </a:rPr>
              <a:t> Patel, told the House of Commons: </a:t>
            </a:r>
            <a:r>
              <a:rPr lang="en-GB" sz="1600" b="1" i="1" dirty="0">
                <a:solidFill>
                  <a:schemeClr val="bg1"/>
                </a:solidFill>
                <a:effectLst/>
                <a:cs typeface="Arial" panose="020B0604020202020204" pitchFamily="34" charset="0"/>
              </a:rPr>
              <a:t>‘Our country needs more people like him and his actions this weekend spoke volumes. I pay tribute to him and the way in which he conducted himself, the way in which he stepped in.’</a:t>
            </a:r>
          </a:p>
          <a:p>
            <a:pPr algn="l"/>
            <a:endParaRPr lang="en-GB" sz="1600" b="1" i="0" dirty="0">
              <a:solidFill>
                <a:schemeClr val="bg1"/>
              </a:solidFill>
              <a:effectLst/>
              <a:cs typeface="Arial" panose="020B0604020202020204" pitchFamily="34" charset="0"/>
            </a:endParaRPr>
          </a:p>
          <a:p>
            <a:pPr algn="l"/>
            <a:r>
              <a:rPr lang="en-GB" sz="1600" b="1" dirty="0">
                <a:solidFill>
                  <a:schemeClr val="bg1"/>
                </a:solidFill>
                <a:cs typeface="Arial" panose="020B0604020202020204" pitchFamily="34" charset="0"/>
              </a:rPr>
              <a:t>Patrick talked to the Sun newspaper about what he was thinking when he and his three other friends went to save the injured man; </a:t>
            </a:r>
            <a:r>
              <a:rPr lang="en-GB" sz="1600" b="1" i="1" dirty="0">
                <a:solidFill>
                  <a:schemeClr val="bg1"/>
                </a:solidFill>
                <a:effectLst/>
                <a:cs typeface="Arial" panose="020B0604020202020204" pitchFamily="34" charset="0"/>
              </a:rPr>
              <a:t>‘His life was under threat so I just scooped him up on to my shoulders and started marching towards the police with him. It was scary. But you don’t think about it at the time, you do what you’ve got to do.’</a:t>
            </a:r>
          </a:p>
          <a:p>
            <a:pPr algn="l"/>
            <a:endParaRPr lang="en-GB" sz="1600" b="1" dirty="0">
              <a:solidFill>
                <a:schemeClr val="bg1"/>
              </a:solidFill>
              <a:cs typeface="Arial" panose="020B0604020202020204" pitchFamily="34" charset="0"/>
            </a:endParaRPr>
          </a:p>
          <a:p>
            <a:pPr algn="l"/>
            <a:r>
              <a:rPr lang="en-GB" sz="1600" b="1" i="0" dirty="0">
                <a:solidFill>
                  <a:schemeClr val="bg1"/>
                </a:solidFill>
                <a:effectLst/>
                <a:cs typeface="Arial" panose="020B0604020202020204" pitchFamily="34" charset="0"/>
              </a:rPr>
              <a:t>Patrick has since written a book entitled “Everyone versus racism: A letter to my children” focussing on the </a:t>
            </a:r>
            <a:r>
              <a:rPr lang="en-GB" sz="1600" b="1" i="0" dirty="0">
                <a:solidFill>
                  <a:schemeClr val="bg1"/>
                </a:solidFill>
                <a:effectLst/>
              </a:rPr>
              <a:t>advice he wants to give the next generation to help break down barriers and unite everyone against racism.</a:t>
            </a:r>
            <a:endParaRPr lang="en-GB" sz="1600" b="1" i="0" dirty="0">
              <a:solidFill>
                <a:schemeClr val="bg1"/>
              </a:solidFill>
              <a:effectLst/>
              <a:cs typeface="Arial" panose="020B0604020202020204" pitchFamily="34" charset="0"/>
            </a:endParaRPr>
          </a:p>
        </p:txBody>
      </p:sp>
      <p:pic>
        <p:nvPicPr>
          <p:cNvPr id="2" name="Picture 1">
            <a:extLst>
              <a:ext uri="{FF2B5EF4-FFF2-40B4-BE49-F238E27FC236}">
                <a16:creationId xmlns:a16="http://schemas.microsoft.com/office/drawing/2014/main" id="{90A690D6-34E2-4CCC-BBC0-B97B7B472D30}"/>
              </a:ext>
            </a:extLst>
          </p:cNvPr>
          <p:cNvPicPr>
            <a:picLocks noChangeAspect="1"/>
          </p:cNvPicPr>
          <p:nvPr/>
        </p:nvPicPr>
        <p:blipFill>
          <a:blip r:embed="rId3"/>
          <a:stretch>
            <a:fillRect/>
          </a:stretch>
        </p:blipFill>
        <p:spPr>
          <a:xfrm>
            <a:off x="7631647" y="1174009"/>
            <a:ext cx="4367498" cy="2911666"/>
          </a:xfrm>
          <a:prstGeom prst="rect">
            <a:avLst/>
          </a:prstGeom>
        </p:spPr>
      </p:pic>
      <p:sp>
        <p:nvSpPr>
          <p:cNvPr id="3" name="TextBox 2">
            <a:extLst>
              <a:ext uri="{FF2B5EF4-FFF2-40B4-BE49-F238E27FC236}">
                <a16:creationId xmlns:a16="http://schemas.microsoft.com/office/drawing/2014/main" id="{1BAE83BB-6ABF-4F50-84FC-9382F8B4E783}"/>
              </a:ext>
            </a:extLst>
          </p:cNvPr>
          <p:cNvSpPr txBox="1"/>
          <p:nvPr/>
        </p:nvSpPr>
        <p:spPr>
          <a:xfrm>
            <a:off x="6450076" y="6346291"/>
            <a:ext cx="1570797" cy="369332"/>
          </a:xfrm>
          <a:prstGeom prst="rect">
            <a:avLst/>
          </a:prstGeom>
          <a:noFill/>
        </p:spPr>
        <p:txBody>
          <a:bodyPr wrap="square" rtlCol="0">
            <a:spAutoFit/>
          </a:bodyPr>
          <a:lstStyle/>
          <a:p>
            <a:r>
              <a:rPr lang="en-GB" b="1" dirty="0">
                <a:solidFill>
                  <a:schemeClr val="bg1"/>
                </a:solidFill>
              </a:rPr>
              <a:t>The Sun </a:t>
            </a:r>
          </a:p>
        </p:txBody>
      </p:sp>
    </p:spTree>
    <p:extLst>
      <p:ext uri="{BB962C8B-B14F-4D97-AF65-F5344CB8AC3E}">
        <p14:creationId xmlns:p14="http://schemas.microsoft.com/office/powerpoint/2010/main" val="81613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CD657D-1EDE-4E59-A552-F288D46D65DA}"/>
              </a:ext>
            </a:extLst>
          </p:cNvPr>
          <p:cNvSpPr txBox="1"/>
          <p:nvPr/>
        </p:nvSpPr>
        <p:spPr>
          <a:xfrm>
            <a:off x="1166357" y="908882"/>
            <a:ext cx="9859285" cy="5293757"/>
          </a:xfrm>
          <a:prstGeom prst="rect">
            <a:avLst/>
          </a:prstGeom>
          <a:noFill/>
        </p:spPr>
        <p:txBody>
          <a:bodyPr wrap="square" rtlCol="0">
            <a:spAutoFit/>
          </a:bodyPr>
          <a:lstStyle/>
          <a:p>
            <a:r>
              <a:rPr lang="en-GB" sz="3200" b="1" dirty="0">
                <a:solidFill>
                  <a:schemeClr val="bg1"/>
                </a:solidFill>
              </a:rPr>
              <a:t>Extension Work</a:t>
            </a:r>
          </a:p>
          <a:p>
            <a:endParaRPr lang="en-GB" b="1" dirty="0">
              <a:solidFill>
                <a:schemeClr val="bg1"/>
              </a:solidFill>
            </a:endParaRPr>
          </a:p>
          <a:p>
            <a:r>
              <a:rPr lang="en-GB" b="1" dirty="0">
                <a:solidFill>
                  <a:schemeClr val="bg1"/>
                </a:solidFill>
              </a:rPr>
              <a:t>Find out more</a:t>
            </a:r>
          </a:p>
          <a:p>
            <a:pPr algn="l"/>
            <a:r>
              <a:rPr lang="en-GB" b="1" i="0" dirty="0">
                <a:solidFill>
                  <a:schemeClr val="bg1"/>
                </a:solidFill>
                <a:effectLst/>
              </a:rPr>
              <a:t>Patrick Hutchinson has been called a </a:t>
            </a:r>
            <a:r>
              <a:rPr lang="en-GB" b="1" dirty="0">
                <a:solidFill>
                  <a:schemeClr val="bg1"/>
                </a:solidFill>
              </a:rPr>
              <a:t>‘Good Samaritan’. Read the original biblical story and a modern day interpretation here: </a:t>
            </a:r>
            <a:r>
              <a:rPr lang="en-GB" b="1" dirty="0">
                <a:solidFill>
                  <a:schemeClr val="bg1"/>
                </a:solidFill>
                <a:hlinkClick r:id="rId3">
                  <a:extLst>
                    <a:ext uri="{A12FA001-AC4F-418D-AE19-62706E023703}">
                      <ahyp:hlinkClr xmlns:ahyp="http://schemas.microsoft.com/office/drawing/2018/hyperlinkcolor" val="tx"/>
                    </a:ext>
                  </a:extLst>
                </a:hlinkClick>
              </a:rPr>
              <a:t>www.jubileecentre.ac.uk/userfiles/jubileecentre/pdf/character-education/GratitudeAndCompassion/CultivatingCompassionStudentWorkbook.pdf</a:t>
            </a:r>
            <a:r>
              <a:rPr lang="en-GB" b="1" dirty="0">
                <a:solidFill>
                  <a:schemeClr val="bg1"/>
                </a:solidFill>
              </a:rPr>
              <a:t>.</a:t>
            </a:r>
          </a:p>
          <a:p>
            <a:pPr algn="l"/>
            <a:endParaRPr lang="en-GB" b="1" i="0" dirty="0">
              <a:solidFill>
                <a:schemeClr val="bg1"/>
              </a:solidFill>
              <a:effectLst/>
            </a:endParaRPr>
          </a:p>
          <a:p>
            <a:pPr algn="l"/>
            <a:r>
              <a:rPr lang="en-GB" b="1" dirty="0">
                <a:solidFill>
                  <a:schemeClr val="bg1"/>
                </a:solidFill>
              </a:rPr>
              <a:t>You can find out more about the Black Lives Matter protests and see other examples of heroism here: </a:t>
            </a:r>
            <a:r>
              <a:rPr lang="en-GB" b="1" dirty="0">
                <a:solidFill>
                  <a:schemeClr val="bg1"/>
                </a:solidFill>
                <a:hlinkClick r:id="rId4">
                  <a:extLst>
                    <a:ext uri="{A12FA001-AC4F-418D-AE19-62706E023703}">
                      <ahyp:hlinkClr xmlns:ahyp="http://schemas.microsoft.com/office/drawing/2018/hyperlinkcolor" val="tx"/>
                    </a:ext>
                  </a:extLst>
                </a:hlinkClick>
              </a:rPr>
              <a:t>https://no-outsiders-assembly.blogspot.com/2020/06</a:t>
            </a:r>
            <a:r>
              <a:rPr lang="en-GB" b="1" dirty="0">
                <a:solidFill>
                  <a:schemeClr val="bg1"/>
                </a:solidFill>
              </a:rPr>
              <a:t>.</a:t>
            </a:r>
            <a:endParaRPr lang="en-GB" b="1" i="0" dirty="0">
              <a:solidFill>
                <a:schemeClr val="bg1"/>
              </a:solidFill>
              <a:effectLst/>
            </a:endParaRPr>
          </a:p>
          <a:p>
            <a:endParaRPr lang="en-GB" b="1" dirty="0">
              <a:solidFill>
                <a:schemeClr val="bg1"/>
              </a:solidFill>
            </a:endParaRPr>
          </a:p>
          <a:p>
            <a:r>
              <a:rPr lang="en-GB" b="1" dirty="0">
                <a:solidFill>
                  <a:schemeClr val="bg1"/>
                </a:solidFill>
              </a:rPr>
              <a:t>Discussion question</a:t>
            </a:r>
          </a:p>
          <a:p>
            <a:r>
              <a:rPr lang="en-GB" b="1" dirty="0">
                <a:solidFill>
                  <a:schemeClr val="bg1"/>
                </a:solidFill>
              </a:rPr>
              <a:t>Patrick wants to make the world more equal for his </a:t>
            </a:r>
            <a:r>
              <a:rPr lang="en-GB" b="1" dirty="0" err="1">
                <a:solidFill>
                  <a:schemeClr val="bg1"/>
                </a:solidFill>
              </a:rPr>
              <a:t>grandaughters</a:t>
            </a:r>
            <a:r>
              <a:rPr lang="en-GB" b="1" dirty="0">
                <a:solidFill>
                  <a:schemeClr val="bg1"/>
                </a:solidFill>
              </a:rPr>
              <a:t> and grandsons. What do you think needs to be changed? How can we make the world a more equitable place? </a:t>
            </a:r>
          </a:p>
          <a:p>
            <a:endParaRPr lang="en-GB" b="1" dirty="0">
              <a:solidFill>
                <a:schemeClr val="bg1"/>
              </a:solidFill>
            </a:endParaRPr>
          </a:p>
          <a:p>
            <a:r>
              <a:rPr lang="en-GB" b="1" dirty="0">
                <a:solidFill>
                  <a:schemeClr val="bg1"/>
                </a:solidFill>
              </a:rPr>
              <a:t>What can I do?</a:t>
            </a:r>
          </a:p>
          <a:p>
            <a:r>
              <a:rPr lang="en-GB" b="1" dirty="0">
                <a:solidFill>
                  <a:schemeClr val="bg1"/>
                </a:solidFill>
              </a:rPr>
              <a:t>Find out more about the BLM movement by speaking to your friends, doing a google search and find out ways that you can contribute to a more equitable world. </a:t>
            </a:r>
          </a:p>
          <a:p>
            <a:endParaRPr lang="en-GB" b="1" dirty="0">
              <a:solidFill>
                <a:schemeClr val="bg1"/>
              </a:solidFill>
            </a:endParaRPr>
          </a:p>
        </p:txBody>
      </p:sp>
    </p:spTree>
    <p:extLst>
      <p:ext uri="{BB962C8B-B14F-4D97-AF65-F5344CB8AC3E}">
        <p14:creationId xmlns:p14="http://schemas.microsoft.com/office/powerpoint/2010/main" val="2573532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5D020B-6F39-4BBC-B9B1-54EE25EBF384}"/>
              </a:ext>
            </a:extLst>
          </p:cNvPr>
          <p:cNvSpPr txBox="1"/>
          <p:nvPr/>
        </p:nvSpPr>
        <p:spPr>
          <a:xfrm>
            <a:off x="1398465" y="2144073"/>
            <a:ext cx="9395069" cy="2739211"/>
          </a:xfrm>
          <a:prstGeom prst="rect">
            <a:avLst/>
          </a:prstGeom>
          <a:noFill/>
        </p:spPr>
        <p:txBody>
          <a:bodyPr wrap="square" rtlCol="0">
            <a:spAutoFit/>
          </a:bodyPr>
          <a:lstStyle/>
          <a:p>
            <a:r>
              <a:rPr lang="en-GB" sz="3200" b="1" dirty="0">
                <a:solidFill>
                  <a:schemeClr val="bg1"/>
                </a:solidFill>
              </a:rPr>
              <a:t>Lockdown Superhero 5: Creativity</a:t>
            </a:r>
          </a:p>
          <a:p>
            <a:endParaRPr lang="en-GB" sz="2000" b="1" dirty="0">
              <a:solidFill>
                <a:schemeClr val="bg1"/>
              </a:solidFill>
            </a:endParaRPr>
          </a:p>
          <a:p>
            <a:r>
              <a:rPr lang="en-GB" sz="2000" b="1" dirty="0">
                <a:solidFill>
                  <a:schemeClr val="bg1"/>
                </a:solidFill>
              </a:rPr>
              <a:t>As a class, come up with a definition of this virtue.</a:t>
            </a:r>
          </a:p>
          <a:p>
            <a:endParaRPr lang="en-GB" sz="2000" b="1" dirty="0">
              <a:solidFill>
                <a:schemeClr val="bg1"/>
              </a:solidFill>
            </a:endParaRPr>
          </a:p>
          <a:p>
            <a:r>
              <a:rPr lang="en-GB" sz="2000" b="1" dirty="0">
                <a:solidFill>
                  <a:schemeClr val="bg1"/>
                </a:solidFill>
              </a:rPr>
              <a:t>In pairs, think of one example when you have shown creativity and the impact it has had on you and others.</a:t>
            </a:r>
          </a:p>
          <a:p>
            <a:endParaRPr lang="en-GB" sz="2000" b="1" dirty="0">
              <a:solidFill>
                <a:schemeClr val="bg1"/>
              </a:solidFill>
            </a:endParaRPr>
          </a:p>
          <a:p>
            <a:endParaRPr lang="en-GB" sz="2000" b="1" dirty="0">
              <a:solidFill>
                <a:schemeClr val="bg1"/>
              </a:solidFill>
            </a:endParaRPr>
          </a:p>
        </p:txBody>
      </p:sp>
    </p:spTree>
    <p:extLst>
      <p:ext uri="{BB962C8B-B14F-4D97-AF65-F5344CB8AC3E}">
        <p14:creationId xmlns:p14="http://schemas.microsoft.com/office/powerpoint/2010/main" val="1014276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ED588C-2A32-46D1-BB3D-0D27861817D5}"/>
              </a:ext>
            </a:extLst>
          </p:cNvPr>
          <p:cNvPicPr>
            <a:picLocks noChangeAspect="1"/>
          </p:cNvPicPr>
          <p:nvPr/>
        </p:nvPicPr>
        <p:blipFill rotWithShape="1">
          <a:blip r:embed="rId3"/>
          <a:srcRect t="25870" r="1145" b="11066"/>
          <a:stretch/>
        </p:blipFill>
        <p:spPr>
          <a:xfrm>
            <a:off x="1574277" y="4272071"/>
            <a:ext cx="3592920" cy="2287855"/>
          </a:xfrm>
          <a:prstGeom prst="rect">
            <a:avLst/>
          </a:prstGeom>
        </p:spPr>
      </p:pic>
      <p:pic>
        <p:nvPicPr>
          <p:cNvPr id="5" name="Picture 4" descr="A person wearing a costume&#10;&#10;Description automatically generated">
            <a:extLst>
              <a:ext uri="{FF2B5EF4-FFF2-40B4-BE49-F238E27FC236}">
                <a16:creationId xmlns:a16="http://schemas.microsoft.com/office/drawing/2014/main" id="{408BCC6F-93D6-4035-A7D1-A54313ECED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4277" y="1473562"/>
            <a:ext cx="3592920" cy="2539824"/>
          </a:xfrm>
          <a:prstGeom prst="rect">
            <a:avLst/>
          </a:prstGeom>
        </p:spPr>
      </p:pic>
      <p:sp>
        <p:nvSpPr>
          <p:cNvPr id="6" name="TextBox 5">
            <a:extLst>
              <a:ext uri="{FF2B5EF4-FFF2-40B4-BE49-F238E27FC236}">
                <a16:creationId xmlns:a16="http://schemas.microsoft.com/office/drawing/2014/main" id="{8825D2E9-1549-42E2-8383-20E07F81A866}"/>
              </a:ext>
            </a:extLst>
          </p:cNvPr>
          <p:cNvSpPr txBox="1"/>
          <p:nvPr/>
        </p:nvSpPr>
        <p:spPr>
          <a:xfrm>
            <a:off x="5410261" y="1456815"/>
            <a:ext cx="6514646" cy="5016758"/>
          </a:xfrm>
          <a:prstGeom prst="rect">
            <a:avLst/>
          </a:prstGeom>
          <a:noFill/>
        </p:spPr>
        <p:txBody>
          <a:bodyPr wrap="square" rtlCol="0">
            <a:spAutoFit/>
          </a:bodyPr>
          <a:lstStyle/>
          <a:p>
            <a:r>
              <a:rPr lang="en-GB" sz="2000" b="1" dirty="0">
                <a:solidFill>
                  <a:schemeClr val="bg1"/>
                </a:solidFill>
              </a:rPr>
              <a:t>Lauren Ezekiel, this everyday hero, hasn’t been in the news much, so you may not know her story, but it is typical of thousands of people who have been creative during lockdown to try and use their skills and talents to help others. </a:t>
            </a:r>
          </a:p>
          <a:p>
            <a:endParaRPr lang="en-GB" sz="2000" b="1" dirty="0">
              <a:solidFill>
                <a:schemeClr val="bg1"/>
              </a:solidFill>
            </a:endParaRPr>
          </a:p>
          <a:p>
            <a:endParaRPr lang="en-GB" sz="2000" b="1" dirty="0">
              <a:solidFill>
                <a:schemeClr val="bg1"/>
              </a:solidFill>
            </a:endParaRPr>
          </a:p>
          <a:p>
            <a:r>
              <a:rPr lang="en-GB" sz="2000" b="1" dirty="0">
                <a:solidFill>
                  <a:schemeClr val="bg1"/>
                </a:solidFill>
              </a:rPr>
              <a:t>If you knew she was an ex-beauty editor, can you think what story these pictures might be showing?</a:t>
            </a:r>
          </a:p>
          <a:p>
            <a:endParaRPr lang="en-GB" sz="2000" b="1" dirty="0">
              <a:solidFill>
                <a:schemeClr val="bg1"/>
              </a:solidFill>
            </a:endParaRPr>
          </a:p>
          <a:p>
            <a:endParaRPr lang="en-GB" sz="2000" b="1" dirty="0">
              <a:solidFill>
                <a:schemeClr val="bg1"/>
              </a:solidFill>
            </a:endParaRPr>
          </a:p>
          <a:p>
            <a:r>
              <a:rPr lang="en-GB" sz="2000" b="1" dirty="0">
                <a:solidFill>
                  <a:schemeClr val="bg1"/>
                </a:solidFill>
              </a:rPr>
              <a:t>Who do you think she wants to help?</a:t>
            </a:r>
          </a:p>
          <a:p>
            <a:endParaRPr lang="en-GB" sz="2000" b="1" dirty="0">
              <a:solidFill>
                <a:schemeClr val="bg1"/>
              </a:solidFill>
            </a:endParaRPr>
          </a:p>
          <a:p>
            <a:endParaRPr lang="en-GB" sz="2000" b="1" dirty="0">
              <a:solidFill>
                <a:schemeClr val="bg1"/>
              </a:solidFill>
            </a:endParaRPr>
          </a:p>
          <a:p>
            <a:r>
              <a:rPr lang="en-GB" sz="2000" b="1" dirty="0">
                <a:solidFill>
                  <a:schemeClr val="bg1"/>
                </a:solidFill>
              </a:rPr>
              <a:t>What do you think she might be doing?</a:t>
            </a:r>
          </a:p>
          <a:p>
            <a:endParaRPr lang="en-GB" sz="2000" b="1" dirty="0">
              <a:solidFill>
                <a:schemeClr val="bg1"/>
              </a:solidFill>
            </a:endParaRPr>
          </a:p>
        </p:txBody>
      </p:sp>
    </p:spTree>
    <p:extLst>
      <p:ext uri="{BB962C8B-B14F-4D97-AF65-F5344CB8AC3E}">
        <p14:creationId xmlns:p14="http://schemas.microsoft.com/office/powerpoint/2010/main" val="1159803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5D020B-6F39-4BBC-B9B1-54EE25EBF384}"/>
              </a:ext>
            </a:extLst>
          </p:cNvPr>
          <p:cNvSpPr txBox="1"/>
          <p:nvPr/>
        </p:nvSpPr>
        <p:spPr>
          <a:xfrm>
            <a:off x="1046464" y="2367171"/>
            <a:ext cx="10099071" cy="2123658"/>
          </a:xfrm>
          <a:prstGeom prst="rect">
            <a:avLst/>
          </a:prstGeom>
          <a:noFill/>
        </p:spPr>
        <p:txBody>
          <a:bodyPr wrap="square" rtlCol="0">
            <a:spAutoFit/>
          </a:bodyPr>
          <a:lstStyle/>
          <a:p>
            <a:r>
              <a:rPr lang="en-GB" sz="3200" b="1" dirty="0">
                <a:solidFill>
                  <a:schemeClr val="bg1"/>
                </a:solidFill>
              </a:rPr>
              <a:t>Lockdown Superhero 1: Resilience and Perseverance</a:t>
            </a:r>
          </a:p>
          <a:p>
            <a:endParaRPr lang="en-GB" sz="2000" b="1" dirty="0">
              <a:solidFill>
                <a:schemeClr val="bg1"/>
              </a:solidFill>
            </a:endParaRPr>
          </a:p>
          <a:p>
            <a:r>
              <a:rPr lang="en-GB" sz="2000" b="1" dirty="0">
                <a:solidFill>
                  <a:schemeClr val="bg1"/>
                </a:solidFill>
              </a:rPr>
              <a:t>As a class, come up with a definition of these virtues or other synonyms you may use instead.</a:t>
            </a:r>
          </a:p>
          <a:p>
            <a:endParaRPr lang="en-GB" sz="2000" b="1" dirty="0">
              <a:solidFill>
                <a:schemeClr val="bg1"/>
              </a:solidFill>
            </a:endParaRPr>
          </a:p>
          <a:p>
            <a:r>
              <a:rPr lang="en-GB" sz="2000" b="1" dirty="0">
                <a:solidFill>
                  <a:schemeClr val="bg1"/>
                </a:solidFill>
              </a:rPr>
              <a:t>In pairs, think of one example when you have used these virtues and how they have impacted you or others.</a:t>
            </a:r>
          </a:p>
        </p:txBody>
      </p:sp>
    </p:spTree>
    <p:extLst>
      <p:ext uri="{BB962C8B-B14F-4D97-AF65-F5344CB8AC3E}">
        <p14:creationId xmlns:p14="http://schemas.microsoft.com/office/powerpoint/2010/main" val="2256076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10C1D4-644D-4AEC-8108-1FD392B0F54A}"/>
              </a:ext>
            </a:extLst>
          </p:cNvPr>
          <p:cNvPicPr>
            <a:picLocks noChangeAspect="1"/>
          </p:cNvPicPr>
          <p:nvPr/>
        </p:nvPicPr>
        <p:blipFill>
          <a:blip r:embed="rId3"/>
          <a:stretch>
            <a:fillRect/>
          </a:stretch>
        </p:blipFill>
        <p:spPr>
          <a:xfrm>
            <a:off x="7195608" y="1392002"/>
            <a:ext cx="4786340" cy="2991462"/>
          </a:xfrm>
          <a:prstGeom prst="rect">
            <a:avLst/>
          </a:prstGeom>
        </p:spPr>
      </p:pic>
      <p:sp>
        <p:nvSpPr>
          <p:cNvPr id="6" name="TextBox 5">
            <a:extLst>
              <a:ext uri="{FF2B5EF4-FFF2-40B4-BE49-F238E27FC236}">
                <a16:creationId xmlns:a16="http://schemas.microsoft.com/office/drawing/2014/main" id="{1D671F86-B4BF-4000-A794-FF300FCBD079}"/>
              </a:ext>
            </a:extLst>
          </p:cNvPr>
          <p:cNvSpPr txBox="1"/>
          <p:nvPr/>
        </p:nvSpPr>
        <p:spPr>
          <a:xfrm>
            <a:off x="7201299" y="4604240"/>
            <a:ext cx="4780648" cy="1600438"/>
          </a:xfrm>
          <a:prstGeom prst="rect">
            <a:avLst/>
          </a:prstGeom>
          <a:solidFill>
            <a:schemeClr val="accent1">
              <a:lumMod val="50000"/>
            </a:schemeClr>
          </a:solidFill>
          <a:ln w="28575">
            <a:solidFill>
              <a:schemeClr val="bg1"/>
            </a:solidFill>
          </a:ln>
        </p:spPr>
        <p:txBody>
          <a:bodyPr wrap="square" rtlCol="0">
            <a:spAutoFit/>
          </a:bodyPr>
          <a:lstStyle/>
          <a:p>
            <a:pPr marL="285750" indent="-285750">
              <a:buFont typeface="Arial" panose="020B0604020202020204" pitchFamily="34" charset="0"/>
              <a:buChar char="•"/>
            </a:pPr>
            <a:r>
              <a:rPr lang="en-GB" sz="1400" dirty="0">
                <a:solidFill>
                  <a:schemeClr val="bg1"/>
                </a:solidFill>
              </a:rPr>
              <a:t>How has Lauren shown creativity?</a:t>
            </a:r>
          </a:p>
          <a:p>
            <a:pPr marL="285750" indent="-285750">
              <a:buFont typeface="Arial" panose="020B0604020202020204" pitchFamily="34" charset="0"/>
              <a:buChar char="•"/>
            </a:pPr>
            <a:r>
              <a:rPr lang="en-GB" sz="1400" dirty="0">
                <a:solidFill>
                  <a:schemeClr val="bg1"/>
                </a:solidFill>
              </a:rPr>
              <a:t>What barriers might have made showing creativity difficult and which virtues have helped her to overcome them?</a:t>
            </a:r>
          </a:p>
          <a:p>
            <a:pPr marL="285750" indent="-285750">
              <a:buFont typeface="Arial" panose="020B0604020202020204" pitchFamily="34" charset="0"/>
              <a:buChar char="•"/>
            </a:pPr>
            <a:r>
              <a:rPr lang="en-GB" sz="1400" dirty="0">
                <a:solidFill>
                  <a:schemeClr val="bg1"/>
                </a:solidFill>
              </a:rPr>
              <a:t>Who has benefited from her actions? What ripple effects may this have had?</a:t>
            </a:r>
          </a:p>
          <a:p>
            <a:r>
              <a:rPr lang="en-GB" sz="1400" dirty="0">
                <a:solidFill>
                  <a:schemeClr val="bg1"/>
                </a:solidFill>
              </a:rPr>
              <a:t>REFLECTION: where might you need to show more creativity in your life? </a:t>
            </a:r>
          </a:p>
        </p:txBody>
      </p:sp>
      <p:sp>
        <p:nvSpPr>
          <p:cNvPr id="7" name="TextBox 6">
            <a:extLst>
              <a:ext uri="{FF2B5EF4-FFF2-40B4-BE49-F238E27FC236}">
                <a16:creationId xmlns:a16="http://schemas.microsoft.com/office/drawing/2014/main" id="{94EACBA9-1C89-4E27-B4D1-6CF274EEE547}"/>
              </a:ext>
            </a:extLst>
          </p:cNvPr>
          <p:cNvSpPr txBox="1"/>
          <p:nvPr/>
        </p:nvSpPr>
        <p:spPr>
          <a:xfrm>
            <a:off x="929899" y="428964"/>
            <a:ext cx="5957283" cy="6555641"/>
          </a:xfrm>
          <a:prstGeom prst="rect">
            <a:avLst/>
          </a:prstGeom>
          <a:noFill/>
        </p:spPr>
        <p:txBody>
          <a:bodyPr wrap="square" rtlCol="0">
            <a:spAutoFit/>
          </a:bodyPr>
          <a:lstStyle/>
          <a:p>
            <a:pPr algn="l" fontAlgn="base"/>
            <a:r>
              <a:rPr lang="en-GB" sz="1400" b="1" i="0" dirty="0">
                <a:solidFill>
                  <a:schemeClr val="bg1"/>
                </a:solidFill>
                <a:effectLst/>
              </a:rPr>
              <a:t>‘As an ex beauty editor, I wasn’t sure how much help I could be when the coronavirus pandemic started to hit – most people don’t need lipstick in an emergency! Then I started seeing online posts from doctors and nurses saying how they were desperately in need of not only gloves and masks, but toiletries, too. Nothing extravagant, just things like shower gel, deodorant and toothpaste, but they were working such long hours, there was no time to go home and shower or get supplies.</a:t>
            </a:r>
          </a:p>
          <a:p>
            <a:pPr algn="l" fontAlgn="base"/>
            <a:endParaRPr lang="en-GB" sz="1400" b="1" dirty="0">
              <a:solidFill>
                <a:schemeClr val="bg1"/>
              </a:solidFill>
            </a:endParaRPr>
          </a:p>
          <a:p>
            <a:pPr algn="l" fontAlgn="base"/>
            <a:r>
              <a:rPr lang="en-GB" sz="1400" b="1" i="0" dirty="0">
                <a:solidFill>
                  <a:schemeClr val="bg1"/>
                </a:solidFill>
                <a:effectLst/>
              </a:rPr>
              <a:t>The first step was to create a formal fundraising campaign that I called WE C U 2020, with the aim of collecting and distributing toiletries and beauty products to NHS workers. I then emailed all my contacts I could think of at beauty brands asking for donations, hoping I could make around 1,000 goody bags to drop off at the local hospitals near me. I couldn’t have predicted the response. Straight away brands responded positively and in total, over £500,000 worth of products have been donated. </a:t>
            </a:r>
          </a:p>
          <a:p>
            <a:pPr algn="l" fontAlgn="base"/>
            <a:endParaRPr lang="en-GB" sz="1400" b="1" dirty="0">
              <a:solidFill>
                <a:schemeClr val="bg1"/>
              </a:solidFill>
            </a:endParaRPr>
          </a:p>
          <a:p>
            <a:pPr algn="l" fontAlgn="base"/>
            <a:r>
              <a:rPr lang="en-GB" sz="1400" b="1" i="0" dirty="0">
                <a:solidFill>
                  <a:schemeClr val="bg1"/>
                </a:solidFill>
                <a:effectLst/>
              </a:rPr>
              <a:t>Hand lotion is one of the most frequently requested items. You wouldn’t think it’s a priority, but every NHS worker that I speak to asks for it. It makes sense though, as they are essentially washing their hands in chemicals day in and day out, so having something to moisturise their skin means they’re able to keep working without being in pain. </a:t>
            </a:r>
          </a:p>
          <a:p>
            <a:pPr algn="l" fontAlgn="base"/>
            <a:endParaRPr lang="en-GB" sz="1400" b="1" dirty="0">
              <a:solidFill>
                <a:schemeClr val="bg1"/>
              </a:solidFill>
            </a:endParaRPr>
          </a:p>
          <a:p>
            <a:pPr algn="l" fontAlgn="base"/>
            <a:r>
              <a:rPr lang="en-GB" sz="1400" b="1" i="0" dirty="0">
                <a:solidFill>
                  <a:schemeClr val="bg1"/>
                </a:solidFill>
                <a:effectLst/>
              </a:rPr>
              <a:t>I’ve organised WE C U 2020 entirely from home, directing from my kitchen and it’s been a huge team effort – my mum, brother, sister, auntie, cousins and nan have all helped out. The kindness and generosity has been incredible – it’s left me feeling a bit numb. Our news feeds have been filled with the darker side of life recently, but the overwhelming good I’ve seen has been amazing.’</a:t>
            </a:r>
          </a:p>
          <a:p>
            <a:pPr algn="l" fontAlgn="base"/>
            <a:br>
              <a:rPr lang="en-GB" sz="1400" b="1" dirty="0">
                <a:solidFill>
                  <a:schemeClr val="bg1"/>
                </a:solidFill>
              </a:rPr>
            </a:br>
            <a:endParaRPr lang="en-GB" sz="1400" b="1" i="0" dirty="0">
              <a:solidFill>
                <a:schemeClr val="bg1"/>
              </a:solidFill>
              <a:effectLst/>
            </a:endParaRPr>
          </a:p>
          <a:p>
            <a:pPr algn="l" fontAlgn="base"/>
            <a:endParaRPr lang="en-GB" sz="1400" b="1" i="0" dirty="0">
              <a:solidFill>
                <a:schemeClr val="bg1"/>
              </a:solidFill>
              <a:effectLst/>
            </a:endParaRPr>
          </a:p>
        </p:txBody>
      </p:sp>
      <p:sp>
        <p:nvSpPr>
          <p:cNvPr id="8" name="TextBox 7">
            <a:extLst>
              <a:ext uri="{FF2B5EF4-FFF2-40B4-BE49-F238E27FC236}">
                <a16:creationId xmlns:a16="http://schemas.microsoft.com/office/drawing/2014/main" id="{EBFF5567-8E94-4DA4-99D3-BACA06B027A5}"/>
              </a:ext>
            </a:extLst>
          </p:cNvPr>
          <p:cNvSpPr txBox="1"/>
          <p:nvPr/>
        </p:nvSpPr>
        <p:spPr>
          <a:xfrm>
            <a:off x="7740442" y="6350689"/>
            <a:ext cx="3414878" cy="369332"/>
          </a:xfrm>
          <a:prstGeom prst="rect">
            <a:avLst/>
          </a:prstGeom>
          <a:noFill/>
        </p:spPr>
        <p:txBody>
          <a:bodyPr wrap="square" rtlCol="0">
            <a:spAutoFit/>
          </a:bodyPr>
          <a:lstStyle/>
          <a:p>
            <a:r>
              <a:rPr lang="en-GB" b="1" dirty="0">
                <a:solidFill>
                  <a:schemeClr val="bg1"/>
                </a:solidFill>
              </a:rPr>
              <a:t>Metro.co.uk visited August 2020</a:t>
            </a:r>
          </a:p>
        </p:txBody>
      </p:sp>
    </p:spTree>
    <p:extLst>
      <p:ext uri="{BB962C8B-B14F-4D97-AF65-F5344CB8AC3E}">
        <p14:creationId xmlns:p14="http://schemas.microsoft.com/office/powerpoint/2010/main" val="3487053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CD657D-1EDE-4E59-A552-F288D46D65DA}"/>
              </a:ext>
            </a:extLst>
          </p:cNvPr>
          <p:cNvSpPr txBox="1"/>
          <p:nvPr/>
        </p:nvSpPr>
        <p:spPr>
          <a:xfrm>
            <a:off x="1206228" y="695680"/>
            <a:ext cx="10019489" cy="5847755"/>
          </a:xfrm>
          <a:prstGeom prst="rect">
            <a:avLst/>
          </a:prstGeom>
          <a:noFill/>
        </p:spPr>
        <p:txBody>
          <a:bodyPr wrap="square" rtlCol="0">
            <a:spAutoFit/>
          </a:bodyPr>
          <a:lstStyle/>
          <a:p>
            <a:r>
              <a:rPr lang="en-GB" sz="3200" b="1" dirty="0">
                <a:solidFill>
                  <a:schemeClr val="bg1"/>
                </a:solidFill>
              </a:rPr>
              <a:t>Extension work</a:t>
            </a:r>
          </a:p>
          <a:p>
            <a:endParaRPr lang="en-GB" b="1" dirty="0">
              <a:solidFill>
                <a:schemeClr val="bg1"/>
              </a:solidFill>
            </a:endParaRPr>
          </a:p>
          <a:p>
            <a:r>
              <a:rPr lang="en-GB" b="1" dirty="0">
                <a:solidFill>
                  <a:schemeClr val="bg1"/>
                </a:solidFill>
              </a:rPr>
              <a:t>Find out more</a:t>
            </a:r>
          </a:p>
          <a:p>
            <a:r>
              <a:rPr lang="en-GB" b="1" dirty="0">
                <a:solidFill>
                  <a:schemeClr val="bg1"/>
                </a:solidFill>
              </a:rPr>
              <a:t>You can find out about many more creative everyday heroes who have used their talents in different ways in this feature article by the Metro: </a:t>
            </a:r>
            <a:r>
              <a:rPr lang="en-GB" b="1" dirty="0">
                <a:solidFill>
                  <a:schemeClr val="bg1"/>
                </a:solidFill>
                <a:hlinkClick r:id="rId3">
                  <a:extLst>
                    <a:ext uri="{A12FA001-AC4F-418D-AE19-62706E023703}">
                      <ahyp:hlinkClr xmlns:ahyp="http://schemas.microsoft.com/office/drawing/2018/hyperlinkcolor" val="tx"/>
                    </a:ext>
                  </a:extLst>
                </a:hlinkClick>
              </a:rPr>
              <a:t>metro.co.uk/tag/everyday-heroes</a:t>
            </a:r>
            <a:r>
              <a:rPr lang="en-GB" b="1" dirty="0">
                <a:solidFill>
                  <a:schemeClr val="bg1"/>
                </a:solidFill>
              </a:rPr>
              <a:t>.</a:t>
            </a:r>
          </a:p>
          <a:p>
            <a:endParaRPr lang="en-GB" b="1" dirty="0">
              <a:solidFill>
                <a:schemeClr val="bg1"/>
              </a:solidFill>
            </a:endParaRPr>
          </a:p>
          <a:p>
            <a:endParaRPr lang="en-GB" b="1" dirty="0">
              <a:solidFill>
                <a:schemeClr val="bg1"/>
              </a:solidFill>
            </a:endParaRPr>
          </a:p>
          <a:p>
            <a:r>
              <a:rPr lang="en-GB" b="1" dirty="0">
                <a:solidFill>
                  <a:schemeClr val="bg1"/>
                </a:solidFill>
              </a:rPr>
              <a:t>Discussion question</a:t>
            </a:r>
          </a:p>
          <a:p>
            <a:r>
              <a:rPr lang="en-GB" b="1" dirty="0">
                <a:solidFill>
                  <a:schemeClr val="bg1"/>
                </a:solidFill>
              </a:rPr>
              <a:t>In 2018, people in the UK spent £27.2 billion on beauty products and beauty services (Oxford Economics ONS). Do you think that lockdown has made us re-evaluate what’s important in terms of how we look? Do you think people have thought differently about spending money on hair and beauty products? Have we begun to think differently about what’s important? </a:t>
            </a:r>
          </a:p>
          <a:p>
            <a:endParaRPr lang="en-GB" b="1" dirty="0">
              <a:solidFill>
                <a:schemeClr val="bg1"/>
              </a:solidFill>
            </a:endParaRPr>
          </a:p>
          <a:p>
            <a:endParaRPr lang="en-GB" b="1" dirty="0">
              <a:solidFill>
                <a:schemeClr val="bg1"/>
              </a:solidFill>
            </a:endParaRPr>
          </a:p>
          <a:p>
            <a:r>
              <a:rPr lang="en-GB" b="1" dirty="0">
                <a:solidFill>
                  <a:schemeClr val="bg1"/>
                </a:solidFill>
              </a:rPr>
              <a:t>What can I do?</a:t>
            </a:r>
          </a:p>
          <a:p>
            <a:r>
              <a:rPr lang="en-GB" b="1" dirty="0">
                <a:solidFill>
                  <a:schemeClr val="bg1"/>
                </a:solidFill>
              </a:rPr>
              <a:t>As a class, think about creative ways you could help the NHS. We have all worked together in communities that have clapped for the NHS but how can we continue to show gratitude and appreciation for them?</a:t>
            </a:r>
          </a:p>
          <a:p>
            <a:r>
              <a:rPr lang="en-GB" b="1" dirty="0">
                <a:solidFill>
                  <a:schemeClr val="bg1"/>
                </a:solidFill>
              </a:rPr>
              <a:t>What creative ways can you think of? </a:t>
            </a:r>
          </a:p>
          <a:p>
            <a:endParaRPr lang="en-GB" b="1" dirty="0">
              <a:solidFill>
                <a:schemeClr val="bg1"/>
              </a:solidFill>
            </a:endParaRPr>
          </a:p>
        </p:txBody>
      </p:sp>
    </p:spTree>
    <p:extLst>
      <p:ext uri="{BB962C8B-B14F-4D97-AF65-F5344CB8AC3E}">
        <p14:creationId xmlns:p14="http://schemas.microsoft.com/office/powerpoint/2010/main" val="1306057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5D020B-6F39-4BBC-B9B1-54EE25EBF384}"/>
              </a:ext>
            </a:extLst>
          </p:cNvPr>
          <p:cNvSpPr txBox="1"/>
          <p:nvPr/>
        </p:nvSpPr>
        <p:spPr>
          <a:xfrm>
            <a:off x="1602897" y="1964909"/>
            <a:ext cx="8986205" cy="3570208"/>
          </a:xfrm>
          <a:prstGeom prst="rect">
            <a:avLst/>
          </a:prstGeom>
          <a:noFill/>
        </p:spPr>
        <p:txBody>
          <a:bodyPr wrap="square" rtlCol="0">
            <a:spAutoFit/>
          </a:bodyPr>
          <a:lstStyle/>
          <a:p>
            <a:r>
              <a:rPr lang="en-GB" sz="3200" b="1" dirty="0">
                <a:solidFill>
                  <a:schemeClr val="bg1"/>
                </a:solidFill>
              </a:rPr>
              <a:t>Lockdown Superhero 6: Volunteering</a:t>
            </a:r>
          </a:p>
          <a:p>
            <a:endParaRPr lang="en-GB" sz="3200" b="1" dirty="0">
              <a:solidFill>
                <a:schemeClr val="bg1"/>
              </a:solidFill>
            </a:endParaRPr>
          </a:p>
          <a:p>
            <a:r>
              <a:rPr lang="en-GB" sz="2400" b="1" dirty="0">
                <a:solidFill>
                  <a:schemeClr val="bg1"/>
                </a:solidFill>
              </a:rPr>
              <a:t>As a class, come up with a definition of this virtue, which we may also call ‘service’.</a:t>
            </a:r>
          </a:p>
          <a:p>
            <a:endParaRPr lang="en-GB" sz="2400" b="1" dirty="0">
              <a:solidFill>
                <a:schemeClr val="bg1"/>
              </a:solidFill>
            </a:endParaRPr>
          </a:p>
          <a:p>
            <a:r>
              <a:rPr lang="en-GB" sz="2400" b="1" dirty="0">
                <a:solidFill>
                  <a:schemeClr val="bg1"/>
                </a:solidFill>
              </a:rPr>
              <a:t>In pairs, think of one example when you have shown service and the impact it has had on you and others.</a:t>
            </a:r>
          </a:p>
          <a:p>
            <a:endParaRPr lang="en-GB" sz="2400" b="1" dirty="0">
              <a:solidFill>
                <a:schemeClr val="bg1"/>
              </a:solidFill>
            </a:endParaRPr>
          </a:p>
          <a:p>
            <a:endParaRPr lang="en-GB" b="1" dirty="0">
              <a:solidFill>
                <a:schemeClr val="bg1"/>
              </a:solidFill>
            </a:endParaRPr>
          </a:p>
        </p:txBody>
      </p:sp>
    </p:spTree>
    <p:extLst>
      <p:ext uri="{BB962C8B-B14F-4D97-AF65-F5344CB8AC3E}">
        <p14:creationId xmlns:p14="http://schemas.microsoft.com/office/powerpoint/2010/main" val="1025982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2C1166-E9DC-4FEB-AB65-B827EA9D4A24}"/>
              </a:ext>
            </a:extLst>
          </p:cNvPr>
          <p:cNvPicPr>
            <a:picLocks noChangeAspect="1"/>
          </p:cNvPicPr>
          <p:nvPr/>
        </p:nvPicPr>
        <p:blipFill>
          <a:blip r:embed="rId3"/>
          <a:stretch>
            <a:fillRect/>
          </a:stretch>
        </p:blipFill>
        <p:spPr>
          <a:xfrm>
            <a:off x="4667772" y="3481399"/>
            <a:ext cx="4593367" cy="2700770"/>
          </a:xfrm>
          <a:prstGeom prst="rect">
            <a:avLst/>
          </a:prstGeom>
        </p:spPr>
      </p:pic>
      <p:sp>
        <p:nvSpPr>
          <p:cNvPr id="3" name="TextBox 2">
            <a:extLst>
              <a:ext uri="{FF2B5EF4-FFF2-40B4-BE49-F238E27FC236}">
                <a16:creationId xmlns:a16="http://schemas.microsoft.com/office/drawing/2014/main" id="{15F6C60B-2DAB-4ACB-9697-655823B4E3FB}"/>
              </a:ext>
            </a:extLst>
          </p:cNvPr>
          <p:cNvSpPr txBox="1"/>
          <p:nvPr/>
        </p:nvSpPr>
        <p:spPr>
          <a:xfrm>
            <a:off x="4667772" y="1260990"/>
            <a:ext cx="5059480" cy="1938992"/>
          </a:xfrm>
          <a:prstGeom prst="rect">
            <a:avLst/>
          </a:prstGeom>
          <a:noFill/>
        </p:spPr>
        <p:txBody>
          <a:bodyPr wrap="square" rtlCol="0">
            <a:spAutoFit/>
          </a:bodyPr>
          <a:lstStyle/>
          <a:p>
            <a:r>
              <a:rPr lang="en-GB" sz="2000" b="1" dirty="0">
                <a:solidFill>
                  <a:schemeClr val="bg1"/>
                </a:solidFill>
              </a:rPr>
              <a:t>Can you think what might be happening in these pictures?</a:t>
            </a:r>
          </a:p>
          <a:p>
            <a:endParaRPr lang="en-GB" sz="2000" b="1" dirty="0">
              <a:solidFill>
                <a:schemeClr val="bg1"/>
              </a:solidFill>
            </a:endParaRPr>
          </a:p>
          <a:p>
            <a:endParaRPr lang="en-GB" sz="2000" b="1" dirty="0">
              <a:solidFill>
                <a:schemeClr val="bg1"/>
              </a:solidFill>
            </a:endParaRPr>
          </a:p>
          <a:p>
            <a:r>
              <a:rPr lang="en-GB" sz="2000" b="1" dirty="0">
                <a:solidFill>
                  <a:schemeClr val="bg1"/>
                </a:solidFill>
              </a:rPr>
              <a:t>What do you think this lockdown superhero is doing? </a:t>
            </a:r>
          </a:p>
        </p:txBody>
      </p:sp>
      <p:pic>
        <p:nvPicPr>
          <p:cNvPr id="4" name="Picture 3">
            <a:extLst>
              <a:ext uri="{FF2B5EF4-FFF2-40B4-BE49-F238E27FC236}">
                <a16:creationId xmlns:a16="http://schemas.microsoft.com/office/drawing/2014/main" id="{51D9B014-95F9-46AF-B141-DF0DB68CAB0C}"/>
              </a:ext>
            </a:extLst>
          </p:cNvPr>
          <p:cNvPicPr>
            <a:picLocks noChangeAspect="1"/>
          </p:cNvPicPr>
          <p:nvPr/>
        </p:nvPicPr>
        <p:blipFill>
          <a:blip r:embed="rId4"/>
          <a:stretch>
            <a:fillRect/>
          </a:stretch>
        </p:blipFill>
        <p:spPr>
          <a:xfrm rot="5400000">
            <a:off x="119733" y="2032941"/>
            <a:ext cx="5156140" cy="3142315"/>
          </a:xfrm>
          <a:prstGeom prst="rect">
            <a:avLst/>
          </a:prstGeom>
        </p:spPr>
      </p:pic>
    </p:spTree>
    <p:extLst>
      <p:ext uri="{BB962C8B-B14F-4D97-AF65-F5344CB8AC3E}">
        <p14:creationId xmlns:p14="http://schemas.microsoft.com/office/powerpoint/2010/main" val="330506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D671F86-B4BF-4000-A794-FF300FCBD079}"/>
              </a:ext>
            </a:extLst>
          </p:cNvPr>
          <p:cNvSpPr txBox="1"/>
          <p:nvPr/>
        </p:nvSpPr>
        <p:spPr>
          <a:xfrm>
            <a:off x="6821365" y="4757238"/>
            <a:ext cx="4849666" cy="1600438"/>
          </a:xfrm>
          <a:prstGeom prst="rect">
            <a:avLst/>
          </a:prstGeom>
          <a:solidFill>
            <a:schemeClr val="accent1">
              <a:lumMod val="50000"/>
            </a:schemeClr>
          </a:solidFill>
          <a:ln w="28575">
            <a:solidFill>
              <a:schemeClr val="bg1"/>
            </a:solidFill>
          </a:ln>
        </p:spPr>
        <p:txBody>
          <a:bodyPr wrap="square" rtlCol="0">
            <a:spAutoFit/>
          </a:bodyPr>
          <a:lstStyle/>
          <a:p>
            <a:pPr marL="285750" indent="-285750">
              <a:buFont typeface="Arial" panose="020B0604020202020204" pitchFamily="34" charset="0"/>
              <a:buChar char="•"/>
            </a:pPr>
            <a:r>
              <a:rPr lang="en-GB" sz="1400" dirty="0">
                <a:solidFill>
                  <a:schemeClr val="bg1"/>
                </a:solidFill>
              </a:rPr>
              <a:t>How has Susannah shown service?</a:t>
            </a:r>
          </a:p>
          <a:p>
            <a:pPr marL="285750" indent="-285750">
              <a:buFont typeface="Arial" panose="020B0604020202020204" pitchFamily="34" charset="0"/>
              <a:buChar char="•"/>
            </a:pPr>
            <a:r>
              <a:rPr lang="en-GB" sz="1400" dirty="0">
                <a:solidFill>
                  <a:schemeClr val="bg1"/>
                </a:solidFill>
              </a:rPr>
              <a:t>What barriers might have made showing service difficult and which virtues have helped her to overcome them?</a:t>
            </a:r>
          </a:p>
          <a:p>
            <a:pPr marL="285750" indent="-285750">
              <a:buFont typeface="Arial" panose="020B0604020202020204" pitchFamily="34" charset="0"/>
              <a:buChar char="•"/>
            </a:pPr>
            <a:r>
              <a:rPr lang="en-GB" sz="1400" dirty="0">
                <a:solidFill>
                  <a:schemeClr val="bg1"/>
                </a:solidFill>
              </a:rPr>
              <a:t>Who has benefited from her actions? What ripple effects may this have had?</a:t>
            </a:r>
          </a:p>
          <a:p>
            <a:r>
              <a:rPr lang="en-GB" sz="1400" dirty="0">
                <a:solidFill>
                  <a:schemeClr val="bg1"/>
                </a:solidFill>
              </a:rPr>
              <a:t>REFLECTION: where might you need to show more service in your life? </a:t>
            </a:r>
          </a:p>
        </p:txBody>
      </p:sp>
      <p:sp>
        <p:nvSpPr>
          <p:cNvPr id="7" name="TextBox 6">
            <a:extLst>
              <a:ext uri="{FF2B5EF4-FFF2-40B4-BE49-F238E27FC236}">
                <a16:creationId xmlns:a16="http://schemas.microsoft.com/office/drawing/2014/main" id="{94EACBA9-1C89-4E27-B4D1-6CF274EEE547}"/>
              </a:ext>
            </a:extLst>
          </p:cNvPr>
          <p:cNvSpPr txBox="1"/>
          <p:nvPr/>
        </p:nvSpPr>
        <p:spPr>
          <a:xfrm>
            <a:off x="921901" y="587005"/>
            <a:ext cx="5620309" cy="6001643"/>
          </a:xfrm>
          <a:prstGeom prst="rect">
            <a:avLst/>
          </a:prstGeom>
          <a:noFill/>
        </p:spPr>
        <p:txBody>
          <a:bodyPr wrap="square" rtlCol="0">
            <a:spAutoFit/>
          </a:bodyPr>
          <a:lstStyle/>
          <a:p>
            <a:pPr algn="l" fontAlgn="base"/>
            <a:r>
              <a:rPr lang="en-GB" sz="1600" b="1" dirty="0">
                <a:solidFill>
                  <a:schemeClr val="bg1"/>
                </a:solidFill>
                <a:effectLst/>
                <a:latin typeface="Calibri" panose="020F0502020204030204" pitchFamily="34" charset="0"/>
                <a:ea typeface="Times New Roman" panose="02020603050405020304" pitchFamily="18" charset="0"/>
              </a:rPr>
              <a:t>Susannah is from Cheshire and has been in India throughout the pandemic helping street animals in distress.</a:t>
            </a:r>
          </a:p>
          <a:p>
            <a:pPr algn="l" fontAlgn="base"/>
            <a:br>
              <a:rPr lang="en-GB" sz="1600" b="1" dirty="0">
                <a:solidFill>
                  <a:schemeClr val="bg1"/>
                </a:solidFill>
                <a:effectLst/>
                <a:latin typeface="Calibri" panose="020F0502020204030204" pitchFamily="34" charset="0"/>
                <a:ea typeface="Times New Roman" panose="02020603050405020304" pitchFamily="18" charset="0"/>
              </a:rPr>
            </a:br>
            <a:r>
              <a:rPr lang="en-GB" sz="1600" b="1" dirty="0">
                <a:solidFill>
                  <a:schemeClr val="bg1"/>
                </a:solidFill>
                <a:effectLst/>
                <a:latin typeface="Calibri" panose="020F0502020204030204" pitchFamily="34" charset="0"/>
                <a:ea typeface="Times New Roman" panose="02020603050405020304" pitchFamily="18" charset="0"/>
              </a:rPr>
              <a:t>India has an estimated 30 million street dogs, many of which suffer diseases, injuries, infections, traffic accidents, malnutrition and starvation, and human cruelty.</a:t>
            </a:r>
          </a:p>
          <a:p>
            <a:pPr algn="l" fontAlgn="base"/>
            <a:br>
              <a:rPr lang="en-GB" sz="1600" b="1" dirty="0">
                <a:solidFill>
                  <a:schemeClr val="bg1"/>
                </a:solidFill>
                <a:effectLst/>
                <a:latin typeface="Calibri" panose="020F0502020204030204" pitchFamily="34" charset="0"/>
                <a:ea typeface="Times New Roman" panose="02020603050405020304" pitchFamily="18" charset="0"/>
              </a:rPr>
            </a:br>
            <a:r>
              <a:rPr lang="en-GB" sz="1600" b="1" dirty="0">
                <a:solidFill>
                  <a:schemeClr val="bg1"/>
                </a:solidFill>
                <a:effectLst/>
                <a:latin typeface="Calibri" panose="020F0502020204030204" pitchFamily="34" charset="0"/>
                <a:ea typeface="Times New Roman" panose="02020603050405020304" pitchFamily="18" charset="0"/>
              </a:rPr>
              <a:t>During the lockdown, they have been suffering in greater numbers, as their food and water supplies have dwindled. Street animals often hang around street food stalls, cafes and restaurants hoping for leftovers, but with these shut, animals have been going hungry. Malnutrition then leads to low immunity and disease. </a:t>
            </a:r>
            <a:br>
              <a:rPr lang="en-GB" sz="1600" b="1" dirty="0">
                <a:solidFill>
                  <a:schemeClr val="bg1"/>
                </a:solidFill>
                <a:effectLst/>
                <a:latin typeface="Calibri" panose="020F0502020204030204" pitchFamily="34" charset="0"/>
                <a:ea typeface="Times New Roman" panose="02020603050405020304" pitchFamily="18" charset="0"/>
              </a:rPr>
            </a:br>
            <a:r>
              <a:rPr lang="en-GB" sz="1600" b="1" dirty="0">
                <a:solidFill>
                  <a:schemeClr val="bg1"/>
                </a:solidFill>
                <a:effectLst/>
                <a:latin typeface="Calibri" panose="020F0502020204030204" pitchFamily="34" charset="0"/>
                <a:ea typeface="Times New Roman" panose="02020603050405020304" pitchFamily="18" charset="0"/>
              </a:rPr>
              <a:t>Spay/neuter programmes have been on hold leading to a proliferation of puppies.</a:t>
            </a:r>
            <a:br>
              <a:rPr lang="en-GB" sz="1600" b="1" dirty="0">
                <a:solidFill>
                  <a:schemeClr val="bg1"/>
                </a:solidFill>
                <a:effectLst/>
                <a:latin typeface="Calibri" panose="020F0502020204030204" pitchFamily="34" charset="0"/>
                <a:ea typeface="Times New Roman" panose="02020603050405020304" pitchFamily="18" charset="0"/>
              </a:rPr>
            </a:br>
            <a:br>
              <a:rPr lang="en-GB" sz="1600" b="1" dirty="0">
                <a:solidFill>
                  <a:schemeClr val="bg1"/>
                </a:solidFill>
                <a:effectLst/>
                <a:latin typeface="Calibri" panose="020F0502020204030204" pitchFamily="34" charset="0"/>
                <a:ea typeface="Times New Roman" panose="02020603050405020304" pitchFamily="18" charset="0"/>
              </a:rPr>
            </a:br>
            <a:r>
              <a:rPr lang="en-GB" sz="1600" b="1" dirty="0">
                <a:solidFill>
                  <a:schemeClr val="bg1"/>
                </a:solidFill>
                <a:effectLst/>
                <a:latin typeface="Calibri" panose="020F0502020204030204" pitchFamily="34" charset="0"/>
                <a:ea typeface="Times New Roman" panose="02020603050405020304" pitchFamily="18" charset="0"/>
              </a:rPr>
              <a:t>Susannah works with a local charity called Tails 'N' Trees whose mission is Neuter, Vaccinate, Rescue. As they are classed as essential services, she has been able to go out with her team to provide food and water for starving animals and rescue critically injured animals. For less severe injuries, animals are treated on-site on the street itself. The charity relies on donations from people to pay for treatment, but the majority of people who work for the charity do so as volunteers.</a:t>
            </a:r>
            <a:endParaRPr lang="en-GB" sz="1600" b="1" i="0" dirty="0">
              <a:solidFill>
                <a:schemeClr val="bg1"/>
              </a:solidFill>
              <a:effectLst/>
              <a:latin typeface="ScoutLight"/>
            </a:endParaRPr>
          </a:p>
        </p:txBody>
      </p:sp>
      <p:sp>
        <p:nvSpPr>
          <p:cNvPr id="8" name="TextBox 7">
            <a:extLst>
              <a:ext uri="{FF2B5EF4-FFF2-40B4-BE49-F238E27FC236}">
                <a16:creationId xmlns:a16="http://schemas.microsoft.com/office/drawing/2014/main" id="{EBFF5567-8E94-4DA4-99D3-BACA06B027A5}"/>
              </a:ext>
            </a:extLst>
          </p:cNvPr>
          <p:cNvSpPr txBox="1"/>
          <p:nvPr/>
        </p:nvSpPr>
        <p:spPr>
          <a:xfrm>
            <a:off x="8048116" y="6219316"/>
            <a:ext cx="3029386" cy="369332"/>
          </a:xfrm>
          <a:prstGeom prst="rect">
            <a:avLst/>
          </a:prstGeom>
          <a:noFill/>
        </p:spPr>
        <p:txBody>
          <a:bodyPr wrap="square" rtlCol="0">
            <a:spAutoFit/>
          </a:bodyPr>
          <a:lstStyle/>
          <a:p>
            <a:endParaRPr lang="en-GB" dirty="0"/>
          </a:p>
        </p:txBody>
      </p:sp>
      <p:pic>
        <p:nvPicPr>
          <p:cNvPr id="4" name="Picture 3" descr="A person petting a dog&#10;&#10;Description automatically generated">
            <a:extLst>
              <a:ext uri="{FF2B5EF4-FFF2-40B4-BE49-F238E27FC236}">
                <a16:creationId xmlns:a16="http://schemas.microsoft.com/office/drawing/2014/main" id="{9CD81902-005E-419B-A171-1E38E459A6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1365" y="1300543"/>
            <a:ext cx="4849666" cy="3211184"/>
          </a:xfrm>
          <a:prstGeom prst="rect">
            <a:avLst/>
          </a:prstGeom>
        </p:spPr>
      </p:pic>
    </p:spTree>
    <p:extLst>
      <p:ext uri="{BB962C8B-B14F-4D97-AF65-F5344CB8AC3E}">
        <p14:creationId xmlns:p14="http://schemas.microsoft.com/office/powerpoint/2010/main" val="3149944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CD657D-1EDE-4E59-A552-F288D46D65DA}"/>
              </a:ext>
            </a:extLst>
          </p:cNvPr>
          <p:cNvSpPr txBox="1"/>
          <p:nvPr/>
        </p:nvSpPr>
        <p:spPr>
          <a:xfrm>
            <a:off x="1023754" y="1154783"/>
            <a:ext cx="10144492" cy="5016758"/>
          </a:xfrm>
          <a:prstGeom prst="rect">
            <a:avLst/>
          </a:prstGeom>
          <a:noFill/>
        </p:spPr>
        <p:txBody>
          <a:bodyPr wrap="square" rtlCol="0">
            <a:spAutoFit/>
          </a:bodyPr>
          <a:lstStyle/>
          <a:p>
            <a:r>
              <a:rPr lang="en-GB" sz="3200" b="1" dirty="0">
                <a:solidFill>
                  <a:schemeClr val="bg1"/>
                </a:solidFill>
              </a:rPr>
              <a:t>Extension Work</a:t>
            </a:r>
          </a:p>
          <a:p>
            <a:endParaRPr lang="en-GB" b="1" dirty="0">
              <a:solidFill>
                <a:schemeClr val="bg1"/>
              </a:solidFill>
            </a:endParaRPr>
          </a:p>
          <a:p>
            <a:r>
              <a:rPr lang="en-GB" b="1" dirty="0">
                <a:solidFill>
                  <a:schemeClr val="bg1"/>
                </a:solidFill>
              </a:rPr>
              <a:t>Find out more</a:t>
            </a:r>
          </a:p>
          <a:p>
            <a:r>
              <a:rPr lang="en-GB" b="1" dirty="0">
                <a:solidFill>
                  <a:schemeClr val="bg1"/>
                </a:solidFill>
              </a:rPr>
              <a:t>There isn’t quite the same problem with street cats and dogs in this country as there is in India, but there are still problems of animal cruelty. Many puppies that are sold in the UK are actually from </a:t>
            </a:r>
            <a:r>
              <a:rPr lang="en-GB" b="1">
                <a:solidFill>
                  <a:schemeClr val="bg1"/>
                </a:solidFill>
              </a:rPr>
              <a:t>Puppy farms, </a:t>
            </a:r>
            <a:r>
              <a:rPr lang="en-GB" b="1" dirty="0">
                <a:solidFill>
                  <a:schemeClr val="bg1"/>
                </a:solidFill>
              </a:rPr>
              <a:t>which are illegal. Look at this article from the PDSA to see what the problem is and find out more </a:t>
            </a:r>
            <a:r>
              <a:rPr lang="en-GB" b="1" dirty="0">
                <a:solidFill>
                  <a:schemeClr val="bg1"/>
                </a:solidFill>
                <a:hlinkClick r:id="rId3">
                  <a:extLst>
                    <a:ext uri="{A12FA001-AC4F-418D-AE19-62706E023703}">
                      <ahyp:hlinkClr xmlns:ahyp="http://schemas.microsoft.com/office/drawing/2018/hyperlinkcolor" val="tx"/>
                    </a:ext>
                  </a:extLst>
                </a:hlinkClick>
              </a:rPr>
              <a:t>here</a:t>
            </a:r>
            <a:r>
              <a:rPr lang="en-GB" b="1" dirty="0">
                <a:solidFill>
                  <a:schemeClr val="bg1"/>
                </a:solidFill>
              </a:rPr>
              <a:t>.</a:t>
            </a:r>
          </a:p>
          <a:p>
            <a:endParaRPr lang="en-GB" b="1" dirty="0">
              <a:solidFill>
                <a:schemeClr val="bg1"/>
              </a:solidFill>
            </a:endParaRPr>
          </a:p>
          <a:p>
            <a:endParaRPr lang="en-GB" b="1" dirty="0">
              <a:solidFill>
                <a:schemeClr val="bg1"/>
              </a:solidFill>
            </a:endParaRPr>
          </a:p>
          <a:p>
            <a:r>
              <a:rPr lang="en-GB" b="1" dirty="0">
                <a:solidFill>
                  <a:schemeClr val="bg1"/>
                </a:solidFill>
              </a:rPr>
              <a:t>Discussion question</a:t>
            </a:r>
          </a:p>
          <a:p>
            <a:r>
              <a:rPr lang="en-GB" b="1" dirty="0">
                <a:solidFill>
                  <a:schemeClr val="bg1"/>
                </a:solidFill>
              </a:rPr>
              <a:t>Anyone can buy a puppy. Do you think there should be some test or process that you have to pass before you are allowed to? What would a good test be? </a:t>
            </a:r>
          </a:p>
          <a:p>
            <a:endParaRPr lang="en-GB" b="1" dirty="0">
              <a:solidFill>
                <a:schemeClr val="bg1"/>
              </a:solidFill>
            </a:endParaRPr>
          </a:p>
          <a:p>
            <a:endParaRPr lang="en-GB" b="1" dirty="0">
              <a:solidFill>
                <a:schemeClr val="bg1"/>
              </a:solidFill>
            </a:endParaRPr>
          </a:p>
          <a:p>
            <a:r>
              <a:rPr lang="en-GB" b="1" dirty="0">
                <a:solidFill>
                  <a:schemeClr val="bg1"/>
                </a:solidFill>
              </a:rPr>
              <a:t>What can I do?</a:t>
            </a:r>
          </a:p>
          <a:p>
            <a:r>
              <a:rPr lang="en-GB" b="1" dirty="0">
                <a:solidFill>
                  <a:schemeClr val="bg1"/>
                </a:solidFill>
              </a:rPr>
              <a:t>How can you encourage responsible pet ownership in your school? What do children need to know before they get a pet? Could you produce some ‘Pet Care guides’ to put in the library?</a:t>
            </a:r>
          </a:p>
          <a:p>
            <a:endParaRPr lang="en-GB" dirty="0"/>
          </a:p>
        </p:txBody>
      </p:sp>
    </p:spTree>
    <p:extLst>
      <p:ext uri="{BB962C8B-B14F-4D97-AF65-F5344CB8AC3E}">
        <p14:creationId xmlns:p14="http://schemas.microsoft.com/office/powerpoint/2010/main" val="1873973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6BEDFF-7CBA-4DA0-B48E-47F1F71C4DE4}"/>
              </a:ext>
            </a:extLst>
          </p:cNvPr>
          <p:cNvPicPr>
            <a:picLocks noChangeAspect="1"/>
          </p:cNvPicPr>
          <p:nvPr/>
        </p:nvPicPr>
        <p:blipFill>
          <a:blip r:embed="rId3"/>
          <a:stretch>
            <a:fillRect/>
          </a:stretch>
        </p:blipFill>
        <p:spPr>
          <a:xfrm>
            <a:off x="999973" y="1226753"/>
            <a:ext cx="4404493" cy="4404493"/>
          </a:xfrm>
          <a:prstGeom prst="rect">
            <a:avLst/>
          </a:prstGeom>
        </p:spPr>
      </p:pic>
      <p:sp>
        <p:nvSpPr>
          <p:cNvPr id="3" name="TextBox 2">
            <a:extLst>
              <a:ext uri="{FF2B5EF4-FFF2-40B4-BE49-F238E27FC236}">
                <a16:creationId xmlns:a16="http://schemas.microsoft.com/office/drawing/2014/main" id="{C5F86878-A58D-4A0D-96B9-BDB8509FAA95}"/>
              </a:ext>
            </a:extLst>
          </p:cNvPr>
          <p:cNvSpPr txBox="1"/>
          <p:nvPr/>
        </p:nvSpPr>
        <p:spPr>
          <a:xfrm>
            <a:off x="5644667" y="1443840"/>
            <a:ext cx="5547360" cy="3970318"/>
          </a:xfrm>
          <a:prstGeom prst="rect">
            <a:avLst/>
          </a:prstGeom>
          <a:noFill/>
        </p:spPr>
        <p:txBody>
          <a:bodyPr wrap="square" rtlCol="0">
            <a:spAutoFit/>
          </a:bodyPr>
          <a:lstStyle/>
          <a:p>
            <a:r>
              <a:rPr lang="en-GB" sz="2800" b="1" dirty="0">
                <a:solidFill>
                  <a:schemeClr val="bg1"/>
                </a:solidFill>
              </a:rPr>
              <a:t>Do you recognise the people in this picture? </a:t>
            </a:r>
          </a:p>
          <a:p>
            <a:endParaRPr lang="en-GB" sz="2800" b="1" dirty="0">
              <a:solidFill>
                <a:schemeClr val="bg1"/>
              </a:solidFill>
            </a:endParaRPr>
          </a:p>
          <a:p>
            <a:endParaRPr lang="en-GB" sz="2800" b="1" dirty="0">
              <a:solidFill>
                <a:schemeClr val="bg1"/>
              </a:solidFill>
            </a:endParaRPr>
          </a:p>
          <a:p>
            <a:r>
              <a:rPr lang="en-GB" sz="2800" b="1" dirty="0">
                <a:solidFill>
                  <a:schemeClr val="bg1"/>
                </a:solidFill>
              </a:rPr>
              <a:t>What do you think is happening in the picture? </a:t>
            </a:r>
          </a:p>
          <a:p>
            <a:endParaRPr lang="en-GB" sz="2800" b="1" dirty="0">
              <a:solidFill>
                <a:schemeClr val="bg1"/>
              </a:solidFill>
            </a:endParaRPr>
          </a:p>
          <a:p>
            <a:endParaRPr lang="en-GB" sz="2800" b="1" dirty="0">
              <a:solidFill>
                <a:schemeClr val="bg1"/>
              </a:solidFill>
            </a:endParaRPr>
          </a:p>
          <a:p>
            <a:r>
              <a:rPr lang="en-GB" sz="2800" b="1" dirty="0">
                <a:solidFill>
                  <a:schemeClr val="bg1"/>
                </a:solidFill>
              </a:rPr>
              <a:t>Who is the lockdown superhero?</a:t>
            </a:r>
          </a:p>
        </p:txBody>
      </p:sp>
    </p:spTree>
    <p:extLst>
      <p:ext uri="{BB962C8B-B14F-4D97-AF65-F5344CB8AC3E}">
        <p14:creationId xmlns:p14="http://schemas.microsoft.com/office/powerpoint/2010/main" val="1656854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42A148-D346-40C7-B0E6-3898AC494DC9}"/>
              </a:ext>
            </a:extLst>
          </p:cNvPr>
          <p:cNvPicPr>
            <a:picLocks noChangeAspect="1"/>
          </p:cNvPicPr>
          <p:nvPr/>
        </p:nvPicPr>
        <p:blipFill rotWithShape="1">
          <a:blip r:embed="rId3"/>
          <a:srcRect r="17284"/>
          <a:stretch/>
        </p:blipFill>
        <p:spPr>
          <a:xfrm>
            <a:off x="7583573" y="1262055"/>
            <a:ext cx="4322480" cy="2939458"/>
          </a:xfrm>
          <a:prstGeom prst="rect">
            <a:avLst/>
          </a:prstGeom>
        </p:spPr>
      </p:pic>
      <p:sp>
        <p:nvSpPr>
          <p:cNvPr id="4" name="TextBox 3">
            <a:extLst>
              <a:ext uri="{FF2B5EF4-FFF2-40B4-BE49-F238E27FC236}">
                <a16:creationId xmlns:a16="http://schemas.microsoft.com/office/drawing/2014/main" id="{5693192E-5FC8-4B39-A867-48855ECE815B}"/>
              </a:ext>
            </a:extLst>
          </p:cNvPr>
          <p:cNvSpPr txBox="1"/>
          <p:nvPr/>
        </p:nvSpPr>
        <p:spPr>
          <a:xfrm>
            <a:off x="925585" y="612460"/>
            <a:ext cx="6409070" cy="5693866"/>
          </a:xfrm>
          <a:prstGeom prst="rect">
            <a:avLst/>
          </a:prstGeom>
          <a:noFill/>
        </p:spPr>
        <p:txBody>
          <a:bodyPr wrap="square" rtlCol="0">
            <a:spAutoFit/>
          </a:bodyPr>
          <a:lstStyle/>
          <a:p>
            <a:pPr algn="l"/>
            <a:r>
              <a:rPr lang="en-GB" sz="1400" b="1" i="0" u="none" strike="noStrike" dirty="0">
                <a:solidFill>
                  <a:schemeClr val="bg1"/>
                </a:solidFill>
                <a:effectLst/>
                <a:hlinkClick r:id="rId4" tooltip="Captain (British Army and Royal Marines)">
                  <a:extLst>
                    <a:ext uri="{A12FA001-AC4F-418D-AE19-62706E023703}">
                      <ahyp:hlinkClr xmlns:ahyp="http://schemas.microsoft.com/office/drawing/2018/hyperlinkcolor" val="tx"/>
                    </a:ext>
                  </a:extLst>
                </a:hlinkClick>
              </a:rPr>
              <a:t>Captain</a:t>
            </a:r>
            <a:r>
              <a:rPr lang="en-GB" sz="1400" b="1" i="0" dirty="0">
                <a:solidFill>
                  <a:schemeClr val="bg1"/>
                </a:solidFill>
                <a:effectLst/>
              </a:rPr>
              <a:t> Sir Thomas Moore (born 30 April 1920), popularly known as “Captain Tom”,</a:t>
            </a:r>
            <a:r>
              <a:rPr lang="en-GB" sz="1400" b="1" dirty="0">
                <a:solidFill>
                  <a:schemeClr val="bg1"/>
                </a:solidFill>
              </a:rPr>
              <a:t> is</a:t>
            </a:r>
            <a:r>
              <a:rPr lang="en-GB" sz="1400" b="1" i="0" dirty="0">
                <a:solidFill>
                  <a:schemeClr val="bg1"/>
                </a:solidFill>
                <a:effectLst/>
              </a:rPr>
              <a:t> known for his achievements raising money for charity in the run-up to his </a:t>
            </a:r>
            <a:r>
              <a:rPr lang="en-GB" sz="1400" b="1" dirty="0">
                <a:solidFill>
                  <a:schemeClr val="bg1"/>
                </a:solidFill>
              </a:rPr>
              <a:t>100th birthday.</a:t>
            </a:r>
            <a:endParaRPr lang="en-GB" sz="1400" b="1" i="0" dirty="0">
              <a:solidFill>
                <a:schemeClr val="bg1"/>
              </a:solidFill>
              <a:effectLst/>
            </a:endParaRPr>
          </a:p>
          <a:p>
            <a:pPr algn="l"/>
            <a:endParaRPr lang="en-GB" sz="1400" b="1" i="0" dirty="0">
              <a:solidFill>
                <a:schemeClr val="bg1"/>
              </a:solidFill>
              <a:effectLst/>
            </a:endParaRPr>
          </a:p>
          <a:p>
            <a:pPr algn="l"/>
            <a:r>
              <a:rPr lang="en-GB" sz="1400" b="1" i="0" dirty="0">
                <a:solidFill>
                  <a:schemeClr val="bg1"/>
                </a:solidFill>
                <a:effectLst/>
              </a:rPr>
              <a:t>On 6 April 2020, at the age of 99, he began to walk laps of his garden in aid of the NHS with the goal of raising £1,000 by his hundredth birthday. </a:t>
            </a:r>
          </a:p>
          <a:p>
            <a:pPr algn="l"/>
            <a:endParaRPr lang="en-GB" sz="1400" b="1" i="0" dirty="0">
              <a:solidFill>
                <a:schemeClr val="bg1"/>
              </a:solidFill>
              <a:effectLst/>
            </a:endParaRPr>
          </a:p>
          <a:p>
            <a:pPr algn="l"/>
            <a:r>
              <a:rPr lang="en-GB" sz="1400" b="1" i="0" dirty="0">
                <a:solidFill>
                  <a:schemeClr val="bg1"/>
                </a:solidFill>
                <a:effectLst/>
              </a:rPr>
              <a:t>In the 24-day course of his fundraising he made many media appearances and became a popular household name in the United Kingdom, generating much interest in his life story, earning a number of accolades and attracting over 1.5 million individual donations. </a:t>
            </a:r>
          </a:p>
          <a:p>
            <a:pPr algn="l"/>
            <a:endParaRPr lang="en-GB" sz="1400" b="1" i="0" dirty="0">
              <a:solidFill>
                <a:schemeClr val="bg1"/>
              </a:solidFill>
              <a:effectLst/>
            </a:endParaRPr>
          </a:p>
          <a:p>
            <a:pPr algn="l"/>
            <a:r>
              <a:rPr lang="en-GB" sz="1400" b="1" i="0" dirty="0">
                <a:solidFill>
                  <a:schemeClr val="bg1"/>
                </a:solidFill>
                <a:effectLst/>
              </a:rPr>
              <a:t>He featured in a cover version of the song "</a:t>
            </a:r>
            <a:r>
              <a:rPr lang="en-GB" sz="1400" b="1" i="0" u="none" strike="noStrike" dirty="0">
                <a:solidFill>
                  <a:schemeClr val="bg1"/>
                </a:solidFill>
                <a:effectLst/>
                <a:hlinkClick r:id="rId5" tooltip="You'll Never Walk Alone">
                  <a:extLst>
                    <a:ext uri="{A12FA001-AC4F-418D-AE19-62706E023703}">
                      <ahyp:hlinkClr xmlns:ahyp="http://schemas.microsoft.com/office/drawing/2018/hyperlinkcolor" val="tx"/>
                    </a:ext>
                  </a:extLst>
                </a:hlinkClick>
              </a:rPr>
              <a:t>You'll Never Walk Alone</a:t>
            </a:r>
            <a:r>
              <a:rPr lang="en-GB" sz="1400" b="1" i="0" dirty="0">
                <a:solidFill>
                  <a:schemeClr val="bg1"/>
                </a:solidFill>
                <a:effectLst/>
              </a:rPr>
              <a:t>", with proceeds going to the same charity. The single topped the UK music charts and made him the oldest person to achieve a UK number one.</a:t>
            </a:r>
          </a:p>
          <a:p>
            <a:pPr algn="l"/>
            <a:endParaRPr lang="en-GB" sz="1400" b="1" i="0" dirty="0">
              <a:solidFill>
                <a:schemeClr val="bg1"/>
              </a:solidFill>
              <a:effectLst/>
            </a:endParaRPr>
          </a:p>
          <a:p>
            <a:pPr algn="l"/>
            <a:r>
              <a:rPr lang="en-GB" sz="1400" b="1" i="0" dirty="0">
                <a:solidFill>
                  <a:schemeClr val="bg1"/>
                </a:solidFill>
                <a:effectLst/>
              </a:rPr>
              <a:t>On the morning of his hundredth birthday, the total raised by his walk passed £30 million, and, by the time the campaign closed at the end of that day, had increased to over £32.79 million. </a:t>
            </a:r>
          </a:p>
          <a:p>
            <a:pPr algn="l"/>
            <a:endParaRPr lang="en-GB" sz="1400" b="1" dirty="0">
              <a:solidFill>
                <a:schemeClr val="bg1"/>
              </a:solidFill>
            </a:endParaRPr>
          </a:p>
          <a:p>
            <a:pPr algn="l"/>
            <a:r>
              <a:rPr lang="en-GB" sz="1400" b="1" i="0" dirty="0">
                <a:solidFill>
                  <a:schemeClr val="bg1"/>
                </a:solidFill>
                <a:effectLst/>
              </a:rPr>
              <a:t>His birthday was marked in a number of ways, including flypasts by the </a:t>
            </a:r>
            <a:r>
              <a:rPr lang="en-GB" sz="1400" b="1" i="0" u="none" strike="noStrike" dirty="0">
                <a:solidFill>
                  <a:schemeClr val="bg1"/>
                </a:solidFill>
                <a:effectLst/>
                <a:hlinkClick r:id="rId6" tooltip="Royal Air Force">
                  <a:extLst>
                    <a:ext uri="{A12FA001-AC4F-418D-AE19-62706E023703}">
                      <ahyp:hlinkClr xmlns:ahyp="http://schemas.microsoft.com/office/drawing/2018/hyperlinkcolor" val="tx"/>
                    </a:ext>
                  </a:extLst>
                </a:hlinkClick>
              </a:rPr>
              <a:t>Royal Air Force</a:t>
            </a:r>
            <a:r>
              <a:rPr lang="en-GB" sz="1400" b="1" i="0" dirty="0">
                <a:solidFill>
                  <a:schemeClr val="bg1"/>
                </a:solidFill>
                <a:effectLst/>
              </a:rPr>
              <a:t> and the </a:t>
            </a:r>
            <a:r>
              <a:rPr lang="en-GB" sz="1400" b="1" i="0" u="none" strike="noStrike" dirty="0">
                <a:solidFill>
                  <a:schemeClr val="bg1"/>
                </a:solidFill>
                <a:effectLst/>
                <a:hlinkClick r:id="rId7" tooltip="British Army">
                  <a:extLst>
                    <a:ext uri="{A12FA001-AC4F-418D-AE19-62706E023703}">
                      <ahyp:hlinkClr xmlns:ahyp="http://schemas.microsoft.com/office/drawing/2018/hyperlinkcolor" val="tx"/>
                    </a:ext>
                  </a:extLst>
                </a:hlinkClick>
              </a:rPr>
              <a:t>British Army</a:t>
            </a:r>
            <a:r>
              <a:rPr lang="en-GB" sz="1400" b="1" i="0" dirty="0">
                <a:solidFill>
                  <a:schemeClr val="bg1"/>
                </a:solidFill>
                <a:effectLst/>
              </a:rPr>
              <a:t>. He received over 150,000 cards, and was appointed as </a:t>
            </a:r>
            <a:r>
              <a:rPr lang="en-GB" sz="1400" b="1" i="0" u="none" strike="noStrike" dirty="0">
                <a:solidFill>
                  <a:schemeClr val="bg1"/>
                </a:solidFill>
                <a:effectLst/>
                <a:hlinkClick r:id="rId8" tooltip="Colonel (United Kingdom)">
                  <a:extLst>
                    <a:ext uri="{A12FA001-AC4F-418D-AE19-62706E023703}">
                      <ahyp:hlinkClr xmlns:ahyp="http://schemas.microsoft.com/office/drawing/2018/hyperlinkcolor" val="tx"/>
                    </a:ext>
                  </a:extLst>
                </a:hlinkClick>
              </a:rPr>
              <a:t>honorary colonel</a:t>
            </a:r>
            <a:r>
              <a:rPr lang="en-GB" sz="1400" b="1" i="0" dirty="0">
                <a:solidFill>
                  <a:schemeClr val="bg1"/>
                </a:solidFill>
                <a:effectLst/>
              </a:rPr>
              <a:t> of the </a:t>
            </a:r>
            <a:r>
              <a:rPr lang="en-GB" sz="1400" b="1" i="0" u="none" strike="noStrike" dirty="0">
                <a:solidFill>
                  <a:schemeClr val="bg1"/>
                </a:solidFill>
                <a:effectLst/>
                <a:hlinkClick r:id="rId9" tooltip="Army Foundation College">
                  <a:extLst>
                    <a:ext uri="{A12FA001-AC4F-418D-AE19-62706E023703}">
                      <ahyp:hlinkClr xmlns:ahyp="http://schemas.microsoft.com/office/drawing/2018/hyperlinkcolor" val="tx"/>
                    </a:ext>
                  </a:extLst>
                </a:hlinkClick>
              </a:rPr>
              <a:t>Army Foundation College</a:t>
            </a:r>
            <a:r>
              <a:rPr lang="en-GB" sz="1400" b="1" i="0" dirty="0">
                <a:solidFill>
                  <a:schemeClr val="bg1"/>
                </a:solidFill>
                <a:effectLst/>
              </a:rPr>
              <a:t>. On 17 July 2020, he was invested as a </a:t>
            </a:r>
            <a:r>
              <a:rPr lang="en-GB" sz="1400" b="1" i="0" u="none" strike="noStrike" dirty="0">
                <a:solidFill>
                  <a:schemeClr val="bg1"/>
                </a:solidFill>
                <a:effectLst/>
                <a:hlinkClick r:id="rId10" tooltip="Knight Bachelor">
                  <a:extLst>
                    <a:ext uri="{A12FA001-AC4F-418D-AE19-62706E023703}">
                      <ahyp:hlinkClr xmlns:ahyp="http://schemas.microsoft.com/office/drawing/2018/hyperlinkcolor" val="tx"/>
                    </a:ext>
                  </a:extLst>
                </a:hlinkClick>
              </a:rPr>
              <a:t>Knight Bachelor</a:t>
            </a:r>
            <a:r>
              <a:rPr lang="en-GB" sz="1400" b="1" i="0" dirty="0">
                <a:solidFill>
                  <a:schemeClr val="bg1"/>
                </a:solidFill>
                <a:effectLst/>
              </a:rPr>
              <a:t> at </a:t>
            </a:r>
            <a:r>
              <a:rPr lang="en-GB" sz="1400" b="1" i="0" u="none" strike="noStrike" dirty="0">
                <a:solidFill>
                  <a:schemeClr val="bg1"/>
                </a:solidFill>
                <a:effectLst/>
                <a:hlinkClick r:id="rId11" tooltip="Windsor Castle">
                  <a:extLst>
                    <a:ext uri="{A12FA001-AC4F-418D-AE19-62706E023703}">
                      <ahyp:hlinkClr xmlns:ahyp="http://schemas.microsoft.com/office/drawing/2018/hyperlinkcolor" val="tx"/>
                    </a:ext>
                  </a:extLst>
                </a:hlinkClick>
              </a:rPr>
              <a:t>Windsor Castle</a:t>
            </a:r>
            <a:r>
              <a:rPr lang="en-GB" sz="1400" b="1" i="0" dirty="0">
                <a:solidFill>
                  <a:schemeClr val="bg1"/>
                </a:solidFill>
                <a:effectLst/>
              </a:rPr>
              <a:t>.</a:t>
            </a:r>
          </a:p>
          <a:p>
            <a:pPr algn="l"/>
            <a:endParaRPr lang="en-GB" sz="1400" b="1" dirty="0">
              <a:solidFill>
                <a:schemeClr val="bg1"/>
              </a:solidFill>
            </a:endParaRPr>
          </a:p>
          <a:p>
            <a:pPr algn="l"/>
            <a:r>
              <a:rPr lang="en-GB" sz="1400" b="1" dirty="0">
                <a:solidFill>
                  <a:schemeClr val="bg1"/>
                </a:solidFill>
                <a:hlinkClick r:id="rId12">
                  <a:extLst>
                    <a:ext uri="{A12FA001-AC4F-418D-AE19-62706E023703}">
                      <ahyp:hlinkClr xmlns:ahyp="http://schemas.microsoft.com/office/drawing/2018/hyperlinkcolor" val="tx"/>
                    </a:ext>
                  </a:extLst>
                </a:hlinkClick>
              </a:rPr>
              <a:t>en.wikipedia.org/wiki/Captain_Tom</a:t>
            </a:r>
            <a:r>
              <a:rPr lang="en-GB" sz="1400" b="1" dirty="0">
                <a:solidFill>
                  <a:schemeClr val="bg1"/>
                </a:solidFill>
              </a:rPr>
              <a:t>, August 2020</a:t>
            </a:r>
            <a:endParaRPr lang="en-GB" sz="1400" b="1" i="0" dirty="0">
              <a:solidFill>
                <a:schemeClr val="bg1"/>
              </a:solidFill>
              <a:effectLst/>
            </a:endParaRPr>
          </a:p>
        </p:txBody>
      </p:sp>
      <p:sp>
        <p:nvSpPr>
          <p:cNvPr id="5" name="TextBox 4">
            <a:extLst>
              <a:ext uri="{FF2B5EF4-FFF2-40B4-BE49-F238E27FC236}">
                <a16:creationId xmlns:a16="http://schemas.microsoft.com/office/drawing/2014/main" id="{B75DD666-BA6A-4984-8B13-755552082125}"/>
              </a:ext>
            </a:extLst>
          </p:cNvPr>
          <p:cNvSpPr txBox="1"/>
          <p:nvPr/>
        </p:nvSpPr>
        <p:spPr>
          <a:xfrm>
            <a:off x="7583573" y="4403609"/>
            <a:ext cx="4381447" cy="2246769"/>
          </a:xfrm>
          <a:prstGeom prst="rect">
            <a:avLst/>
          </a:prstGeom>
          <a:solidFill>
            <a:schemeClr val="accent1">
              <a:lumMod val="50000"/>
            </a:schemeClr>
          </a:solidFill>
          <a:ln w="38100">
            <a:solidFill>
              <a:schemeClr val="bg1"/>
            </a:solidFill>
          </a:ln>
        </p:spPr>
        <p:txBody>
          <a:bodyPr wrap="square" rtlCol="0">
            <a:spAutoFit/>
          </a:bodyPr>
          <a:lstStyle/>
          <a:p>
            <a:pPr marL="285750" indent="-285750">
              <a:buFont typeface="Arial" panose="020B0604020202020204" pitchFamily="34" charset="0"/>
              <a:buChar char="•"/>
            </a:pPr>
            <a:r>
              <a:rPr lang="en-GB" sz="1400" dirty="0">
                <a:solidFill>
                  <a:schemeClr val="bg1"/>
                </a:solidFill>
              </a:rPr>
              <a:t>How has Captain Tom shown resilience and perseverance? </a:t>
            </a:r>
          </a:p>
          <a:p>
            <a:pPr marL="285750" indent="-285750">
              <a:buFont typeface="Arial" panose="020B0604020202020204" pitchFamily="34" charset="0"/>
              <a:buChar char="•"/>
            </a:pPr>
            <a:r>
              <a:rPr lang="en-GB" sz="1400" dirty="0">
                <a:solidFill>
                  <a:schemeClr val="bg1"/>
                </a:solidFill>
              </a:rPr>
              <a:t>What barriers might have stopped him in his achievements and how do you think he has overcome them?</a:t>
            </a:r>
          </a:p>
          <a:p>
            <a:pPr marL="285750" indent="-285750">
              <a:buFont typeface="Arial" panose="020B0604020202020204" pitchFamily="34" charset="0"/>
              <a:buChar char="•"/>
            </a:pPr>
            <a:r>
              <a:rPr lang="en-GB" sz="1400" dirty="0">
                <a:solidFill>
                  <a:schemeClr val="bg1"/>
                </a:solidFill>
              </a:rPr>
              <a:t>Who has benefited from his actions? What ripple effects may this have had? </a:t>
            </a:r>
          </a:p>
          <a:p>
            <a:r>
              <a:rPr lang="en-GB" sz="1400" dirty="0">
                <a:solidFill>
                  <a:schemeClr val="bg1"/>
                </a:solidFill>
              </a:rPr>
              <a:t>REFLECTION: where might you need to show more resilience in your life? What virtues can help you accomplish your actions?</a:t>
            </a:r>
          </a:p>
        </p:txBody>
      </p:sp>
    </p:spTree>
    <p:extLst>
      <p:ext uri="{BB962C8B-B14F-4D97-AF65-F5344CB8AC3E}">
        <p14:creationId xmlns:p14="http://schemas.microsoft.com/office/powerpoint/2010/main" val="1919397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CD657D-1EDE-4E59-A552-F288D46D65DA}"/>
              </a:ext>
            </a:extLst>
          </p:cNvPr>
          <p:cNvSpPr txBox="1"/>
          <p:nvPr/>
        </p:nvSpPr>
        <p:spPr>
          <a:xfrm>
            <a:off x="724710" y="1020839"/>
            <a:ext cx="10742579" cy="4308872"/>
          </a:xfrm>
          <a:prstGeom prst="rect">
            <a:avLst/>
          </a:prstGeom>
          <a:noFill/>
        </p:spPr>
        <p:txBody>
          <a:bodyPr wrap="square" rtlCol="0">
            <a:spAutoFit/>
          </a:bodyPr>
          <a:lstStyle/>
          <a:p>
            <a:r>
              <a:rPr lang="en-GB" sz="3200" b="1" dirty="0">
                <a:solidFill>
                  <a:schemeClr val="bg1"/>
                </a:solidFill>
              </a:rPr>
              <a:t>Extension Work</a:t>
            </a:r>
          </a:p>
          <a:p>
            <a:endParaRPr lang="en-GB" b="1" dirty="0">
              <a:solidFill>
                <a:schemeClr val="bg1"/>
              </a:solidFill>
            </a:endParaRPr>
          </a:p>
          <a:p>
            <a:r>
              <a:rPr lang="en-GB" sz="1600" b="1" dirty="0">
                <a:solidFill>
                  <a:schemeClr val="bg1"/>
                </a:solidFill>
              </a:rPr>
              <a:t>Find out more: Watch the documentary about Sir Tom here: </a:t>
            </a:r>
            <a:r>
              <a:rPr lang="en-GB" sz="1600" b="1" dirty="0">
                <a:solidFill>
                  <a:schemeClr val="bg1"/>
                </a:solidFill>
                <a:hlinkClick r:id="rId3">
                  <a:extLst>
                    <a:ext uri="{A12FA001-AC4F-418D-AE19-62706E023703}">
                      <ahyp:hlinkClr xmlns:ahyp="http://schemas.microsoft.com/office/drawing/2018/hyperlinkcolor" val="tx"/>
                    </a:ext>
                  </a:extLst>
                </a:hlinkClick>
              </a:rPr>
              <a:t>www.itv.com/hub/the-life-times-of-captain-sir-tom/10a0447</a:t>
            </a:r>
            <a:endParaRPr lang="en-GB" sz="1600" b="1" dirty="0">
              <a:solidFill>
                <a:schemeClr val="bg1"/>
              </a:solidFill>
            </a:endParaRPr>
          </a:p>
          <a:p>
            <a:endParaRPr lang="en-GB" sz="1600" b="1" dirty="0">
              <a:solidFill>
                <a:schemeClr val="bg1"/>
              </a:solidFill>
            </a:endParaRPr>
          </a:p>
          <a:p>
            <a:r>
              <a:rPr lang="en-GB" sz="1600" b="1" dirty="0">
                <a:solidFill>
                  <a:schemeClr val="bg1"/>
                </a:solidFill>
              </a:rPr>
              <a:t>Discussion question</a:t>
            </a:r>
          </a:p>
          <a:p>
            <a:r>
              <a:rPr lang="en-GB" sz="1600" b="1" dirty="0">
                <a:solidFill>
                  <a:schemeClr val="bg1"/>
                </a:solidFill>
              </a:rPr>
              <a:t>Over 150,000 people sent birthday cards to Captain Tom, even though they had never met him. What do you think led to this outpouring of gratitude from strangers? What did people do it for? Is it something you would do? </a:t>
            </a:r>
          </a:p>
          <a:p>
            <a:endParaRPr lang="en-GB" sz="1600" b="1" dirty="0">
              <a:solidFill>
                <a:schemeClr val="bg1"/>
              </a:solidFill>
            </a:endParaRPr>
          </a:p>
          <a:p>
            <a:r>
              <a:rPr lang="en-GB" sz="1600" b="1" dirty="0">
                <a:solidFill>
                  <a:schemeClr val="bg1"/>
                </a:solidFill>
              </a:rPr>
              <a:t>What can I do?</a:t>
            </a:r>
          </a:p>
          <a:p>
            <a:r>
              <a:rPr lang="en-GB" sz="1600" b="1" dirty="0">
                <a:solidFill>
                  <a:schemeClr val="bg1"/>
                </a:solidFill>
              </a:rPr>
              <a:t>Who might like to receive a card from you? Could you help celebrate someone’s birthday? Could you write a teacher, family member or friend a ‘thank you’ note?  </a:t>
            </a:r>
          </a:p>
          <a:p>
            <a:endParaRPr lang="en-GB" sz="1600" b="1" dirty="0">
              <a:solidFill>
                <a:schemeClr val="bg1"/>
              </a:solidFill>
            </a:endParaRPr>
          </a:p>
          <a:p>
            <a:r>
              <a:rPr lang="en-GB" sz="1600" b="1" dirty="0">
                <a:solidFill>
                  <a:schemeClr val="bg1"/>
                </a:solidFill>
              </a:rPr>
              <a:t>Amnesty UK is an organisation that offers support to people who are the victims of Human Rights abuse in different parts of the world. They encourage people to send cards, particularly at Christmas, but also at other times of the year </a:t>
            </a:r>
          </a:p>
          <a:p>
            <a:r>
              <a:rPr lang="en-GB" sz="1600" b="1" dirty="0">
                <a:solidFill>
                  <a:schemeClr val="bg1"/>
                </a:solidFill>
              </a:rPr>
              <a:t>to show solidarity and support and let victims know they are not forgotten. Maybe this is something you would like to find out more about or do together as a class. </a:t>
            </a:r>
            <a:r>
              <a:rPr lang="en-GB" sz="1600" b="1" dirty="0">
                <a:solidFill>
                  <a:schemeClr val="bg1"/>
                </a:solidFill>
                <a:hlinkClick r:id="rId4">
                  <a:extLst>
                    <a:ext uri="{A12FA001-AC4F-418D-AE19-62706E023703}">
                      <ahyp:hlinkClr xmlns:ahyp="http://schemas.microsoft.com/office/drawing/2018/hyperlinkcolor" val="tx"/>
                    </a:ext>
                  </a:extLst>
                </a:hlinkClick>
              </a:rPr>
              <a:t>www.amnesty.org/en/get-involved/write-for-rights/</a:t>
            </a:r>
            <a:endParaRPr lang="en-GB" b="1" dirty="0">
              <a:solidFill>
                <a:schemeClr val="bg1"/>
              </a:solidFill>
            </a:endParaRPr>
          </a:p>
        </p:txBody>
      </p:sp>
    </p:spTree>
    <p:extLst>
      <p:ext uri="{BB962C8B-B14F-4D97-AF65-F5344CB8AC3E}">
        <p14:creationId xmlns:p14="http://schemas.microsoft.com/office/powerpoint/2010/main" val="1895735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5D020B-6F39-4BBC-B9B1-54EE25EBF384}"/>
              </a:ext>
            </a:extLst>
          </p:cNvPr>
          <p:cNvSpPr txBox="1"/>
          <p:nvPr/>
        </p:nvSpPr>
        <p:spPr>
          <a:xfrm>
            <a:off x="513806" y="2290226"/>
            <a:ext cx="11164388" cy="2277547"/>
          </a:xfrm>
          <a:prstGeom prst="rect">
            <a:avLst/>
          </a:prstGeom>
          <a:noFill/>
        </p:spPr>
        <p:txBody>
          <a:bodyPr wrap="square" rtlCol="0">
            <a:spAutoFit/>
          </a:bodyPr>
          <a:lstStyle/>
          <a:p>
            <a:r>
              <a:rPr lang="en-GB" sz="3200" b="1" dirty="0">
                <a:solidFill>
                  <a:schemeClr val="bg1"/>
                </a:solidFill>
              </a:rPr>
              <a:t>Lockdown Superhero 2: Compassion and Kindness</a:t>
            </a:r>
          </a:p>
          <a:p>
            <a:endParaRPr lang="en-GB" sz="3200" b="1" dirty="0">
              <a:solidFill>
                <a:schemeClr val="bg1"/>
              </a:solidFill>
            </a:endParaRPr>
          </a:p>
          <a:p>
            <a:r>
              <a:rPr lang="en-GB" sz="2000" b="1" dirty="0">
                <a:solidFill>
                  <a:schemeClr val="bg1"/>
                </a:solidFill>
              </a:rPr>
              <a:t>As a class, come up with a definition of these virtues or other synonyms you may use instead.</a:t>
            </a:r>
          </a:p>
          <a:p>
            <a:endParaRPr lang="en-GB" sz="2000" b="1" dirty="0">
              <a:solidFill>
                <a:schemeClr val="bg1"/>
              </a:solidFill>
            </a:endParaRPr>
          </a:p>
          <a:p>
            <a:r>
              <a:rPr lang="en-GB" sz="2000" b="1" dirty="0">
                <a:solidFill>
                  <a:schemeClr val="bg1"/>
                </a:solidFill>
              </a:rPr>
              <a:t>In pairs, think of one example when you have used these virtues and how it impacted you or others. </a:t>
            </a:r>
          </a:p>
          <a:p>
            <a:endParaRPr lang="en-GB" b="1" dirty="0">
              <a:solidFill>
                <a:schemeClr val="bg1"/>
              </a:solidFill>
            </a:endParaRPr>
          </a:p>
        </p:txBody>
      </p:sp>
    </p:spTree>
    <p:extLst>
      <p:ext uri="{BB962C8B-B14F-4D97-AF65-F5344CB8AC3E}">
        <p14:creationId xmlns:p14="http://schemas.microsoft.com/office/powerpoint/2010/main" val="1925703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E0D5C9-8B0F-4415-AC44-6590ECF5F056}"/>
              </a:ext>
            </a:extLst>
          </p:cNvPr>
          <p:cNvPicPr>
            <a:picLocks noChangeAspect="1"/>
          </p:cNvPicPr>
          <p:nvPr/>
        </p:nvPicPr>
        <p:blipFill>
          <a:blip r:embed="rId3"/>
          <a:stretch>
            <a:fillRect/>
          </a:stretch>
        </p:blipFill>
        <p:spPr>
          <a:xfrm>
            <a:off x="1458301" y="1296888"/>
            <a:ext cx="3839563" cy="2560220"/>
          </a:xfrm>
          <a:prstGeom prst="rect">
            <a:avLst/>
          </a:prstGeom>
        </p:spPr>
      </p:pic>
      <p:pic>
        <p:nvPicPr>
          <p:cNvPr id="3" name="Picture 2">
            <a:extLst>
              <a:ext uri="{FF2B5EF4-FFF2-40B4-BE49-F238E27FC236}">
                <a16:creationId xmlns:a16="http://schemas.microsoft.com/office/drawing/2014/main" id="{C4EF5DCE-1DA8-46B0-ACDE-B3D25554FAD1}"/>
              </a:ext>
            </a:extLst>
          </p:cNvPr>
          <p:cNvPicPr>
            <a:picLocks noChangeAspect="1"/>
          </p:cNvPicPr>
          <p:nvPr/>
        </p:nvPicPr>
        <p:blipFill>
          <a:blip r:embed="rId4"/>
          <a:stretch>
            <a:fillRect/>
          </a:stretch>
        </p:blipFill>
        <p:spPr>
          <a:xfrm>
            <a:off x="1458301" y="4128286"/>
            <a:ext cx="3839563" cy="2396727"/>
          </a:xfrm>
          <a:prstGeom prst="rect">
            <a:avLst/>
          </a:prstGeom>
        </p:spPr>
      </p:pic>
      <p:sp>
        <p:nvSpPr>
          <p:cNvPr id="4" name="TextBox 3">
            <a:extLst>
              <a:ext uri="{FF2B5EF4-FFF2-40B4-BE49-F238E27FC236}">
                <a16:creationId xmlns:a16="http://schemas.microsoft.com/office/drawing/2014/main" id="{E3BF8F92-1A25-40B4-A13E-BF5002E3C0ED}"/>
              </a:ext>
            </a:extLst>
          </p:cNvPr>
          <p:cNvSpPr txBox="1"/>
          <p:nvPr/>
        </p:nvSpPr>
        <p:spPr>
          <a:xfrm>
            <a:off x="5478462" y="1296888"/>
            <a:ext cx="4784220" cy="3970318"/>
          </a:xfrm>
          <a:prstGeom prst="rect">
            <a:avLst/>
          </a:prstGeom>
          <a:noFill/>
        </p:spPr>
        <p:txBody>
          <a:bodyPr wrap="square" rtlCol="0">
            <a:spAutoFit/>
          </a:bodyPr>
          <a:lstStyle/>
          <a:p>
            <a:r>
              <a:rPr lang="en-GB" sz="2800" b="1" dirty="0">
                <a:solidFill>
                  <a:schemeClr val="bg1"/>
                </a:solidFill>
              </a:rPr>
              <a:t>Do you know what story is represented by these pictures? </a:t>
            </a:r>
          </a:p>
          <a:p>
            <a:endParaRPr lang="en-GB" sz="2800" b="1" dirty="0">
              <a:solidFill>
                <a:schemeClr val="bg1"/>
              </a:solidFill>
            </a:endParaRPr>
          </a:p>
          <a:p>
            <a:endParaRPr lang="en-GB" sz="2800" b="1" dirty="0">
              <a:solidFill>
                <a:schemeClr val="bg1"/>
              </a:solidFill>
            </a:endParaRPr>
          </a:p>
          <a:p>
            <a:endParaRPr lang="en-GB" sz="2800" b="1" dirty="0">
              <a:solidFill>
                <a:schemeClr val="bg1"/>
              </a:solidFill>
            </a:endParaRPr>
          </a:p>
          <a:p>
            <a:endParaRPr lang="en-GB" sz="2800" b="1" dirty="0">
              <a:solidFill>
                <a:schemeClr val="bg1"/>
              </a:solidFill>
            </a:endParaRPr>
          </a:p>
          <a:p>
            <a:endParaRPr lang="en-GB" sz="2800" b="1" dirty="0">
              <a:solidFill>
                <a:schemeClr val="bg1"/>
              </a:solidFill>
            </a:endParaRPr>
          </a:p>
          <a:p>
            <a:r>
              <a:rPr lang="en-GB" sz="2800" b="1" dirty="0">
                <a:solidFill>
                  <a:schemeClr val="bg1"/>
                </a:solidFill>
              </a:rPr>
              <a:t>Who is the lockdown superhero and why?</a:t>
            </a:r>
          </a:p>
        </p:txBody>
      </p:sp>
    </p:spTree>
    <p:extLst>
      <p:ext uri="{BB962C8B-B14F-4D97-AF65-F5344CB8AC3E}">
        <p14:creationId xmlns:p14="http://schemas.microsoft.com/office/powerpoint/2010/main" val="4256685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5DD666-BA6A-4984-8B13-755552082125}"/>
              </a:ext>
            </a:extLst>
          </p:cNvPr>
          <p:cNvSpPr txBox="1"/>
          <p:nvPr/>
        </p:nvSpPr>
        <p:spPr>
          <a:xfrm>
            <a:off x="7478471" y="4834872"/>
            <a:ext cx="4450080" cy="1815882"/>
          </a:xfrm>
          <a:prstGeom prst="rect">
            <a:avLst/>
          </a:prstGeom>
          <a:solidFill>
            <a:schemeClr val="accent1">
              <a:lumMod val="50000"/>
            </a:schemeClr>
          </a:solidFill>
          <a:ln w="38100">
            <a:solidFill>
              <a:schemeClr val="bg1"/>
            </a:solidFill>
          </a:ln>
        </p:spPr>
        <p:txBody>
          <a:bodyPr wrap="square" rtlCol="0">
            <a:spAutoFit/>
          </a:bodyPr>
          <a:lstStyle/>
          <a:p>
            <a:pPr marL="285750" indent="-285750">
              <a:buFont typeface="Arial" panose="020B0604020202020204" pitchFamily="34" charset="0"/>
              <a:buChar char="•"/>
            </a:pPr>
            <a:r>
              <a:rPr lang="en-GB" sz="1400" dirty="0">
                <a:solidFill>
                  <a:schemeClr val="bg1"/>
                </a:solidFill>
              </a:rPr>
              <a:t>How has Marcus Rashford shown kindness and compassion?</a:t>
            </a:r>
          </a:p>
          <a:p>
            <a:pPr marL="285750" indent="-285750">
              <a:buFont typeface="Arial" panose="020B0604020202020204" pitchFamily="34" charset="0"/>
              <a:buChar char="•"/>
            </a:pPr>
            <a:r>
              <a:rPr lang="en-GB" sz="1400" dirty="0">
                <a:solidFill>
                  <a:schemeClr val="bg1"/>
                </a:solidFill>
              </a:rPr>
              <a:t>What barriers might have stopped him in his actions and how do you think he has overcome them?</a:t>
            </a:r>
          </a:p>
          <a:p>
            <a:pPr marL="285750" indent="-285750">
              <a:buFont typeface="Arial" panose="020B0604020202020204" pitchFamily="34" charset="0"/>
              <a:buChar char="•"/>
            </a:pPr>
            <a:r>
              <a:rPr lang="en-GB" sz="1400" dirty="0">
                <a:solidFill>
                  <a:schemeClr val="bg1"/>
                </a:solidFill>
              </a:rPr>
              <a:t>Who has benefited from his actions? What ripple effects may this have had? </a:t>
            </a:r>
          </a:p>
          <a:p>
            <a:r>
              <a:rPr lang="en-GB" sz="1400" dirty="0">
                <a:solidFill>
                  <a:schemeClr val="bg1"/>
                </a:solidFill>
              </a:rPr>
              <a:t>REFLECTION: where might you need to show more compassion or kindness in your life?</a:t>
            </a:r>
          </a:p>
        </p:txBody>
      </p:sp>
      <p:pic>
        <p:nvPicPr>
          <p:cNvPr id="3" name="Picture 2">
            <a:extLst>
              <a:ext uri="{FF2B5EF4-FFF2-40B4-BE49-F238E27FC236}">
                <a16:creationId xmlns:a16="http://schemas.microsoft.com/office/drawing/2014/main" id="{E8493C21-582B-4053-B827-397DA0074FA8}"/>
              </a:ext>
            </a:extLst>
          </p:cNvPr>
          <p:cNvPicPr>
            <a:picLocks noChangeAspect="1"/>
          </p:cNvPicPr>
          <p:nvPr/>
        </p:nvPicPr>
        <p:blipFill>
          <a:blip r:embed="rId3"/>
          <a:stretch>
            <a:fillRect/>
          </a:stretch>
        </p:blipFill>
        <p:spPr>
          <a:xfrm>
            <a:off x="7478471" y="1323171"/>
            <a:ext cx="4144778" cy="3212203"/>
          </a:xfrm>
          <a:prstGeom prst="rect">
            <a:avLst/>
          </a:prstGeom>
        </p:spPr>
      </p:pic>
      <p:sp>
        <p:nvSpPr>
          <p:cNvPr id="6" name="TextBox 5">
            <a:extLst>
              <a:ext uri="{FF2B5EF4-FFF2-40B4-BE49-F238E27FC236}">
                <a16:creationId xmlns:a16="http://schemas.microsoft.com/office/drawing/2014/main" id="{8EB3161E-042A-464E-9864-D58FB26B0BD8}"/>
              </a:ext>
            </a:extLst>
          </p:cNvPr>
          <p:cNvSpPr txBox="1"/>
          <p:nvPr/>
        </p:nvSpPr>
        <p:spPr>
          <a:xfrm>
            <a:off x="975452" y="513785"/>
            <a:ext cx="6203561" cy="6247864"/>
          </a:xfrm>
          <a:prstGeom prst="rect">
            <a:avLst/>
          </a:prstGeom>
          <a:noFill/>
        </p:spPr>
        <p:txBody>
          <a:bodyPr wrap="square" rtlCol="0">
            <a:spAutoFit/>
          </a:bodyPr>
          <a:lstStyle/>
          <a:p>
            <a:r>
              <a:rPr lang="en-GB" sz="1600" b="1" i="0" dirty="0">
                <a:solidFill>
                  <a:schemeClr val="bg1"/>
                </a:solidFill>
                <a:effectLst/>
              </a:rPr>
              <a:t>Marcus Rashford is an English professional footballer who plays for Manchester United and the England national team. </a:t>
            </a:r>
          </a:p>
          <a:p>
            <a:endParaRPr lang="en-GB" sz="1600" b="1" dirty="0">
              <a:solidFill>
                <a:schemeClr val="bg1"/>
              </a:solidFill>
            </a:endParaRPr>
          </a:p>
          <a:p>
            <a:r>
              <a:rPr lang="en-GB" sz="1600" b="1" dirty="0">
                <a:solidFill>
                  <a:schemeClr val="bg1"/>
                </a:solidFill>
              </a:rPr>
              <a:t>During lockdown</a:t>
            </a:r>
            <a:r>
              <a:rPr lang="en-GB" sz="1600" b="1" i="0" dirty="0">
                <a:solidFill>
                  <a:schemeClr val="bg1"/>
                </a:solidFill>
                <a:effectLst/>
              </a:rPr>
              <a:t>, Marcus teamed up with the charity </a:t>
            </a:r>
            <a:r>
              <a:rPr lang="en-GB" sz="1600" b="1" i="0" u="none" strike="noStrike" dirty="0" err="1">
                <a:solidFill>
                  <a:schemeClr val="bg1"/>
                </a:solidFill>
                <a:effectLst/>
                <a:hlinkClick r:id="rId4" tooltip="FareShare">
                  <a:extLst>
                    <a:ext uri="{A12FA001-AC4F-418D-AE19-62706E023703}">
                      <ahyp:hlinkClr xmlns:ahyp="http://schemas.microsoft.com/office/drawing/2018/hyperlinkcolor" val="tx"/>
                    </a:ext>
                  </a:extLst>
                </a:hlinkClick>
              </a:rPr>
              <a:t>FareShare</a:t>
            </a:r>
            <a:r>
              <a:rPr lang="en-GB" sz="1600" b="1" u="none" strike="noStrike" dirty="0">
                <a:solidFill>
                  <a:schemeClr val="bg1"/>
                </a:solidFill>
              </a:rPr>
              <a:t> to raise money to provide food for children who were no longer receiving free school meals at school. Over </a:t>
            </a:r>
            <a:r>
              <a:rPr lang="en-GB" sz="1600" b="1" dirty="0">
                <a:solidFill>
                  <a:schemeClr val="bg1"/>
                </a:solidFill>
              </a:rPr>
              <a:t>£20 million was raised and over 3 million families supported. </a:t>
            </a:r>
            <a:endParaRPr lang="en-GB" sz="1600" b="1" i="0" dirty="0">
              <a:solidFill>
                <a:schemeClr val="bg1"/>
              </a:solidFill>
              <a:effectLst/>
            </a:endParaRPr>
          </a:p>
          <a:p>
            <a:endParaRPr lang="en-GB" sz="1600" b="1" dirty="0">
              <a:solidFill>
                <a:schemeClr val="bg1"/>
              </a:solidFill>
            </a:endParaRPr>
          </a:p>
          <a:p>
            <a:r>
              <a:rPr lang="en-GB" sz="1600" b="1" i="0" dirty="0">
                <a:solidFill>
                  <a:schemeClr val="bg1"/>
                </a:solidFill>
                <a:effectLst/>
              </a:rPr>
              <a:t>On 15 June, Rashford wrote an </a:t>
            </a:r>
            <a:r>
              <a:rPr lang="en-GB" sz="1600" b="1" i="0" u="none" strike="noStrike" dirty="0">
                <a:solidFill>
                  <a:schemeClr val="bg1"/>
                </a:solidFill>
                <a:effectLst/>
                <a:hlinkClick r:id="rId5" tooltip="Open letter">
                  <a:extLst>
                    <a:ext uri="{A12FA001-AC4F-418D-AE19-62706E023703}">
                      <ahyp:hlinkClr xmlns:ahyp="http://schemas.microsoft.com/office/drawing/2018/hyperlinkcolor" val="tx"/>
                    </a:ext>
                  </a:extLst>
                </a:hlinkClick>
              </a:rPr>
              <a:t>open letter</a:t>
            </a:r>
            <a:r>
              <a:rPr lang="en-GB" sz="1600" b="1" i="0" dirty="0">
                <a:solidFill>
                  <a:schemeClr val="bg1"/>
                </a:solidFill>
                <a:effectLst/>
              </a:rPr>
              <a:t> to the government calling on them to end </a:t>
            </a:r>
            <a:r>
              <a:rPr lang="en-GB" sz="1600" b="1" i="0" u="none" strike="noStrike" dirty="0">
                <a:solidFill>
                  <a:schemeClr val="bg1"/>
                </a:solidFill>
                <a:effectLst/>
                <a:hlinkClick r:id="rId6" tooltip="Child poverty">
                  <a:extLst>
                    <a:ext uri="{A12FA001-AC4F-418D-AE19-62706E023703}">
                      <ahyp:hlinkClr xmlns:ahyp="http://schemas.microsoft.com/office/drawing/2018/hyperlinkcolor" val="tx"/>
                    </a:ext>
                  </a:extLst>
                </a:hlinkClick>
              </a:rPr>
              <a:t>child poverty</a:t>
            </a:r>
            <a:r>
              <a:rPr lang="en-GB" sz="1600" b="1" i="0" dirty="0">
                <a:solidFill>
                  <a:schemeClr val="bg1"/>
                </a:solidFill>
                <a:effectLst/>
              </a:rPr>
              <a:t> in the United Kingdom and provide free school meals to children over the summer holidays. A day later, the government announced a change in policy regarding the extension of free school meals for children during the summer holidays, with Rashford's campaign credited as a major turning point in governmental talks. </a:t>
            </a:r>
          </a:p>
          <a:p>
            <a:endParaRPr lang="en-GB" sz="1600" b="1" dirty="0">
              <a:solidFill>
                <a:schemeClr val="bg1"/>
              </a:solidFill>
            </a:endParaRPr>
          </a:p>
          <a:p>
            <a:endParaRPr lang="en-GB" sz="1600" b="1" i="0" dirty="0">
              <a:solidFill>
                <a:schemeClr val="bg1"/>
              </a:solidFill>
              <a:effectLst/>
              <a:cs typeface="Arial" panose="020B0604020202020204" pitchFamily="34" charset="0"/>
            </a:endParaRPr>
          </a:p>
          <a:p>
            <a:r>
              <a:rPr lang="en-GB" sz="1600" b="1" i="0" dirty="0">
                <a:solidFill>
                  <a:schemeClr val="bg1"/>
                </a:solidFill>
                <a:effectLst/>
                <a:cs typeface="Arial" panose="020B0604020202020204" pitchFamily="34" charset="0"/>
              </a:rPr>
              <a:t>“This was an issue I could relate to,” he says. “This was something I had experienced. That my mum had experienced. That we had experienced as a family. I always swore to my mum that if one day I was in a position to help, then I would, and an opportunity presented itself”.</a:t>
            </a:r>
          </a:p>
          <a:p>
            <a:endParaRPr lang="en-GB" sz="1600" b="1" dirty="0">
              <a:solidFill>
                <a:schemeClr val="bg1"/>
              </a:solidFill>
              <a:cs typeface="Arial" panose="020B0604020202020204" pitchFamily="34" charset="0"/>
            </a:endParaRPr>
          </a:p>
          <a:p>
            <a:r>
              <a:rPr lang="en-GB" sz="1600" b="1" dirty="0">
                <a:solidFill>
                  <a:schemeClr val="bg1"/>
                </a:solidFill>
                <a:cs typeface="Arial" panose="020B0604020202020204" pitchFamily="34" charset="0"/>
              </a:rPr>
              <a:t>You can watch him talk about his campaign here: </a:t>
            </a:r>
            <a:r>
              <a:rPr lang="en-GB" sz="1600" b="1" dirty="0">
                <a:solidFill>
                  <a:schemeClr val="bg1"/>
                </a:solidFill>
                <a:hlinkClick r:id="rId7">
                  <a:extLst>
                    <a:ext uri="{A12FA001-AC4F-418D-AE19-62706E023703}">
                      <ahyp:hlinkClr xmlns:ahyp="http://schemas.microsoft.com/office/drawing/2018/hyperlinkcolor" val="tx"/>
                    </a:ext>
                  </a:extLst>
                </a:hlinkClick>
              </a:rPr>
              <a:t>https://www.bbc.co.uk/news/av/uk-53071371</a:t>
            </a:r>
            <a:endParaRPr lang="en-GB" sz="1600" b="1" dirty="0">
              <a:solidFill>
                <a:schemeClr val="bg1"/>
              </a:solidFill>
              <a:cs typeface="Arial" panose="020B0604020202020204" pitchFamily="34" charset="0"/>
            </a:endParaRPr>
          </a:p>
          <a:p>
            <a:endParaRPr lang="en-GB" sz="1600" b="1" i="0" dirty="0">
              <a:solidFill>
                <a:schemeClr val="bg1"/>
              </a:solidFill>
              <a:effectLst/>
            </a:endParaRPr>
          </a:p>
        </p:txBody>
      </p:sp>
    </p:spTree>
    <p:extLst>
      <p:ext uri="{BB962C8B-B14F-4D97-AF65-F5344CB8AC3E}">
        <p14:creationId xmlns:p14="http://schemas.microsoft.com/office/powerpoint/2010/main" val="4200917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CD657D-1EDE-4E59-A552-F288D46D65DA}"/>
              </a:ext>
            </a:extLst>
          </p:cNvPr>
          <p:cNvSpPr txBox="1"/>
          <p:nvPr/>
        </p:nvSpPr>
        <p:spPr>
          <a:xfrm>
            <a:off x="1081484" y="889843"/>
            <a:ext cx="10029032" cy="5078313"/>
          </a:xfrm>
          <a:prstGeom prst="rect">
            <a:avLst/>
          </a:prstGeom>
          <a:noFill/>
        </p:spPr>
        <p:txBody>
          <a:bodyPr wrap="square" rtlCol="0">
            <a:spAutoFit/>
          </a:bodyPr>
          <a:lstStyle/>
          <a:p>
            <a:r>
              <a:rPr lang="en-GB" sz="3600" b="1" dirty="0">
                <a:solidFill>
                  <a:schemeClr val="bg1"/>
                </a:solidFill>
              </a:rPr>
              <a:t>Extension Work</a:t>
            </a:r>
          </a:p>
          <a:p>
            <a:endParaRPr lang="en-GB" sz="1600" b="1" dirty="0">
              <a:solidFill>
                <a:schemeClr val="bg1"/>
              </a:solidFill>
            </a:endParaRPr>
          </a:p>
          <a:p>
            <a:r>
              <a:rPr lang="en-GB" sz="1600" b="1" dirty="0">
                <a:solidFill>
                  <a:schemeClr val="bg1"/>
                </a:solidFill>
              </a:rPr>
              <a:t>Find out more</a:t>
            </a:r>
          </a:p>
          <a:p>
            <a:r>
              <a:rPr lang="en-GB" sz="1600" b="1" dirty="0">
                <a:solidFill>
                  <a:schemeClr val="bg1"/>
                </a:solidFill>
              </a:rPr>
              <a:t>You can read Rashford’s whole letter on Twitter here: </a:t>
            </a:r>
            <a:r>
              <a:rPr lang="en-GB" sz="1600" b="1" dirty="0">
                <a:solidFill>
                  <a:schemeClr val="bg1"/>
                </a:solidFill>
                <a:hlinkClick r:id="rId3">
                  <a:extLst>
                    <a:ext uri="{A12FA001-AC4F-418D-AE19-62706E023703}">
                      <ahyp:hlinkClr xmlns:ahyp="http://schemas.microsoft.com/office/drawing/2018/hyperlinkcolor" val="tx"/>
                    </a:ext>
                  </a:extLst>
                </a:hlinkClick>
              </a:rPr>
              <a:t>twitter.com/MarcusRashford/status/1272302819819823105</a:t>
            </a:r>
            <a:r>
              <a:rPr lang="en-GB" sz="1600" b="1" dirty="0">
                <a:solidFill>
                  <a:schemeClr val="bg1"/>
                </a:solidFill>
              </a:rPr>
              <a:t>. </a:t>
            </a:r>
          </a:p>
          <a:p>
            <a:r>
              <a:rPr lang="en-GB" sz="1600" b="1" dirty="0">
                <a:solidFill>
                  <a:schemeClr val="bg1"/>
                </a:solidFill>
              </a:rPr>
              <a:t>What are the key points that Rashford is making? Who does he show gratitude to, for enabling him to get to where he is today? </a:t>
            </a:r>
          </a:p>
          <a:p>
            <a:endParaRPr lang="en-GB" sz="1600" b="1" dirty="0">
              <a:solidFill>
                <a:schemeClr val="bg1"/>
              </a:solidFill>
            </a:endParaRPr>
          </a:p>
          <a:p>
            <a:r>
              <a:rPr lang="en-GB" sz="1600" b="1" dirty="0">
                <a:solidFill>
                  <a:schemeClr val="bg1"/>
                </a:solidFill>
              </a:rPr>
              <a:t>Discussion question</a:t>
            </a:r>
          </a:p>
          <a:p>
            <a:r>
              <a:rPr lang="en-GB" sz="1600" b="1" dirty="0">
                <a:solidFill>
                  <a:schemeClr val="bg1"/>
                </a:solidFill>
              </a:rPr>
              <a:t>Should footballers be expected to be role models? As really high profile public celebrities, should we expect them to show better character than other people because they are in the public domain? </a:t>
            </a:r>
          </a:p>
          <a:p>
            <a:endParaRPr lang="en-GB" sz="1600" b="1" dirty="0">
              <a:solidFill>
                <a:schemeClr val="bg1"/>
              </a:solidFill>
            </a:endParaRPr>
          </a:p>
          <a:p>
            <a:r>
              <a:rPr lang="en-GB" sz="1600" b="1" dirty="0">
                <a:solidFill>
                  <a:schemeClr val="bg1"/>
                </a:solidFill>
              </a:rPr>
              <a:t>You can see how some footballers support charities here: </a:t>
            </a:r>
          </a:p>
          <a:p>
            <a:r>
              <a:rPr lang="en-GB" sz="1600" b="1" dirty="0">
                <a:solidFill>
                  <a:schemeClr val="bg1"/>
                </a:solidFill>
                <a:hlinkClick r:id="rId4">
                  <a:extLst>
                    <a:ext uri="{A12FA001-AC4F-418D-AE19-62706E023703}">
                      <ahyp:hlinkClr xmlns:ahyp="http://schemas.microsoft.com/office/drawing/2018/hyperlinkcolor" val="tx"/>
                    </a:ext>
                  </a:extLst>
                </a:hlinkClick>
              </a:rPr>
              <a:t>www.foottheball.com/football-top-10/top-10-footballers-prominent-for-their-charitable-side/207253</a:t>
            </a:r>
            <a:r>
              <a:rPr lang="en-GB" sz="1600" b="1" dirty="0">
                <a:solidFill>
                  <a:schemeClr val="bg1"/>
                </a:solidFill>
              </a:rPr>
              <a:t>.</a:t>
            </a:r>
          </a:p>
          <a:p>
            <a:endParaRPr lang="en-GB" sz="1600" b="1" dirty="0">
              <a:solidFill>
                <a:schemeClr val="bg1"/>
              </a:solidFill>
            </a:endParaRPr>
          </a:p>
          <a:p>
            <a:r>
              <a:rPr lang="en-GB" sz="1600" b="1" dirty="0">
                <a:solidFill>
                  <a:schemeClr val="bg1"/>
                </a:solidFill>
              </a:rPr>
              <a:t>What can I do?</a:t>
            </a:r>
          </a:p>
          <a:p>
            <a:r>
              <a:rPr lang="en-GB" sz="1600" b="1" dirty="0">
                <a:solidFill>
                  <a:schemeClr val="bg1"/>
                </a:solidFill>
              </a:rPr>
              <a:t>If there is something you feel strongly about, do something about it! You can write to your MP or the Prime Minister, like Marcus Rashford did, or whoever could make a difference. You can also set up a petition either through</a:t>
            </a:r>
          </a:p>
          <a:p>
            <a:r>
              <a:rPr lang="en-GB" sz="1600" b="1" dirty="0">
                <a:solidFill>
                  <a:schemeClr val="bg1"/>
                </a:solidFill>
              </a:rPr>
              <a:t>Change.org or </a:t>
            </a:r>
            <a:r>
              <a:rPr lang="en-GB" sz="1600" b="1" dirty="0">
                <a:solidFill>
                  <a:schemeClr val="bg1"/>
                </a:solidFill>
                <a:hlinkClick r:id="rId5">
                  <a:extLst>
                    <a:ext uri="{A12FA001-AC4F-418D-AE19-62706E023703}">
                      <ahyp:hlinkClr xmlns:ahyp="http://schemas.microsoft.com/office/drawing/2018/hyperlinkcolor" val="tx"/>
                    </a:ext>
                  </a:extLst>
                </a:hlinkClick>
              </a:rPr>
              <a:t>https://petition.parliament.uk/</a:t>
            </a:r>
            <a:r>
              <a:rPr lang="en-GB" sz="1600" b="1" dirty="0">
                <a:solidFill>
                  <a:schemeClr val="bg1"/>
                </a:solidFill>
              </a:rPr>
              <a:t>. If you get 100,000 signatures, your proposal will normally</a:t>
            </a:r>
          </a:p>
          <a:p>
            <a:r>
              <a:rPr lang="en-GB" sz="1600" b="1" dirty="0">
                <a:solidFill>
                  <a:schemeClr val="bg1"/>
                </a:solidFill>
              </a:rPr>
              <a:t>be debated in Parliament.</a:t>
            </a:r>
          </a:p>
        </p:txBody>
      </p:sp>
    </p:spTree>
    <p:extLst>
      <p:ext uri="{BB962C8B-B14F-4D97-AF65-F5344CB8AC3E}">
        <p14:creationId xmlns:p14="http://schemas.microsoft.com/office/powerpoint/2010/main" val="13521671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F86398E5E0564580FFA60374BB285D" ma:contentTypeVersion="15" ma:contentTypeDescription="Create a new document." ma:contentTypeScope="" ma:versionID="3334c2f0d367940054eeab04a51d9235">
  <xsd:schema xmlns:xsd="http://www.w3.org/2001/XMLSchema" xmlns:xs="http://www.w3.org/2001/XMLSchema" xmlns:p="http://schemas.microsoft.com/office/2006/metadata/properties" xmlns:ns3="1cedb967-c79b-47f5-9e4e-706cd575ed3f" xmlns:ns4="41df9705-07a4-471f-a49f-1fd7c930b074" targetNamespace="http://schemas.microsoft.com/office/2006/metadata/properties" ma:root="true" ma:fieldsID="bbeb58062d397792e7f0679307bb1003" ns3:_="" ns4:_="">
    <xsd:import namespace="1cedb967-c79b-47f5-9e4e-706cd575ed3f"/>
    <xsd:import namespace="41df9705-07a4-471f-a49f-1fd7c930b074"/>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edb967-c79b-47f5-9e4e-706cd575ed3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1df9705-07a4-471f-a49f-1fd7c930b074"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AutoTags" ma:index="15" nillable="true" ma:displayName="MediaServiceAutoTags" ma:description="" ma:internalName="MediaServiceAutoTags" ma:readOnly="true">
      <xsd:simpleType>
        <xsd:restriction base="dms:Text"/>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CC0ED1-8E4A-4272-BD22-2ED29DB935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edb967-c79b-47f5-9e4e-706cd575ed3f"/>
    <ds:schemaRef ds:uri="41df9705-07a4-471f-a49f-1fd7c930b0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DA6B847-7D98-46C4-B62B-853A01EA9D38}">
  <ds:schemaRefs>
    <ds:schemaRef ds:uri="1cedb967-c79b-47f5-9e4e-706cd575ed3f"/>
    <ds:schemaRef ds:uri="http://purl.org/dc/elements/1.1/"/>
    <ds:schemaRef ds:uri="http://schemas.microsoft.com/office/2006/metadata/properties"/>
    <ds:schemaRef ds:uri="41df9705-07a4-471f-a49f-1fd7c930b074"/>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www.w3.org/XML/1998/namespace"/>
  </ds:schemaRefs>
</ds:datastoreItem>
</file>

<file path=customXml/itemProps3.xml><?xml version="1.0" encoding="utf-8"?>
<ds:datastoreItem xmlns:ds="http://schemas.openxmlformats.org/officeDocument/2006/customXml" ds:itemID="{E36C0B86-CF3C-4259-83B5-1E666EFB3C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806</TotalTime>
  <Words>3311</Words>
  <Application>Microsoft Office PowerPoint</Application>
  <PresentationFormat>Widescreen</PresentationFormat>
  <Paragraphs>232</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ScoutLight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Tigue</dc:creator>
  <cp:lastModifiedBy>matthew collins</cp:lastModifiedBy>
  <cp:revision>56</cp:revision>
  <dcterms:created xsi:type="dcterms:W3CDTF">2020-08-28T08:47:16Z</dcterms:created>
  <dcterms:modified xsi:type="dcterms:W3CDTF">2020-09-15T15:58:57Z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0x010100DFF86398E5E0564580FFA60374BB285D</vt:lpwstr>
  </property>
</Properties>
</file>