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F5F5F5"/>
    <a:srgbClr val="4C004C"/>
    <a:srgbClr val="FF8C19"/>
    <a:srgbClr val="FF9933"/>
    <a:srgbClr val="FF9900"/>
    <a:srgbClr val="003300"/>
    <a:srgbClr val="006666"/>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4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E069AE9-F4A9-4522-A8AF-31AA91CB067A}"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558F36-6ADF-400A-8445-0E7B727C4004}" type="slidenum">
              <a:rPr lang="en-GB" smtClean="0"/>
              <a:t>‹#›</a:t>
            </a:fld>
            <a:endParaRPr lang="en-GB"/>
          </a:p>
        </p:txBody>
      </p:sp>
    </p:spTree>
    <p:extLst>
      <p:ext uri="{BB962C8B-B14F-4D97-AF65-F5344CB8AC3E}">
        <p14:creationId xmlns:p14="http://schemas.microsoft.com/office/powerpoint/2010/main" val="805656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069AE9-F4A9-4522-A8AF-31AA91CB067A}"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558F36-6ADF-400A-8445-0E7B727C4004}" type="slidenum">
              <a:rPr lang="en-GB" smtClean="0"/>
              <a:t>‹#›</a:t>
            </a:fld>
            <a:endParaRPr lang="en-GB"/>
          </a:p>
        </p:txBody>
      </p:sp>
    </p:spTree>
    <p:extLst>
      <p:ext uri="{BB962C8B-B14F-4D97-AF65-F5344CB8AC3E}">
        <p14:creationId xmlns:p14="http://schemas.microsoft.com/office/powerpoint/2010/main" val="2798308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069AE9-F4A9-4522-A8AF-31AA91CB067A}"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558F36-6ADF-400A-8445-0E7B727C4004}" type="slidenum">
              <a:rPr lang="en-GB" smtClean="0"/>
              <a:t>‹#›</a:t>
            </a:fld>
            <a:endParaRPr lang="en-GB"/>
          </a:p>
        </p:txBody>
      </p:sp>
    </p:spTree>
    <p:extLst>
      <p:ext uri="{BB962C8B-B14F-4D97-AF65-F5344CB8AC3E}">
        <p14:creationId xmlns:p14="http://schemas.microsoft.com/office/powerpoint/2010/main" val="4191161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069AE9-F4A9-4522-A8AF-31AA91CB067A}"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558F36-6ADF-400A-8445-0E7B727C4004}" type="slidenum">
              <a:rPr lang="en-GB" smtClean="0"/>
              <a:t>‹#›</a:t>
            </a:fld>
            <a:endParaRPr lang="en-GB"/>
          </a:p>
        </p:txBody>
      </p:sp>
    </p:spTree>
    <p:extLst>
      <p:ext uri="{BB962C8B-B14F-4D97-AF65-F5344CB8AC3E}">
        <p14:creationId xmlns:p14="http://schemas.microsoft.com/office/powerpoint/2010/main" val="3002265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069AE9-F4A9-4522-A8AF-31AA91CB067A}"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558F36-6ADF-400A-8445-0E7B727C4004}" type="slidenum">
              <a:rPr lang="en-GB" smtClean="0"/>
              <a:t>‹#›</a:t>
            </a:fld>
            <a:endParaRPr lang="en-GB"/>
          </a:p>
        </p:txBody>
      </p:sp>
    </p:spTree>
    <p:extLst>
      <p:ext uri="{BB962C8B-B14F-4D97-AF65-F5344CB8AC3E}">
        <p14:creationId xmlns:p14="http://schemas.microsoft.com/office/powerpoint/2010/main" val="3983997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E069AE9-F4A9-4522-A8AF-31AA91CB067A}" type="datetimeFigureOut">
              <a:rPr lang="en-GB" smtClean="0"/>
              <a:t>17/11/2015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558F36-6ADF-400A-8445-0E7B727C4004}" type="slidenum">
              <a:rPr lang="en-GB" smtClean="0"/>
              <a:t>‹#›</a:t>
            </a:fld>
            <a:endParaRPr lang="en-GB"/>
          </a:p>
        </p:txBody>
      </p:sp>
    </p:spTree>
    <p:extLst>
      <p:ext uri="{BB962C8B-B14F-4D97-AF65-F5344CB8AC3E}">
        <p14:creationId xmlns:p14="http://schemas.microsoft.com/office/powerpoint/2010/main" val="3259627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E069AE9-F4A9-4522-A8AF-31AA91CB067A}" type="datetimeFigureOut">
              <a:rPr lang="en-GB" smtClean="0"/>
              <a:t>17/11/2015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558F36-6ADF-400A-8445-0E7B727C4004}" type="slidenum">
              <a:rPr lang="en-GB" smtClean="0"/>
              <a:t>‹#›</a:t>
            </a:fld>
            <a:endParaRPr lang="en-GB"/>
          </a:p>
        </p:txBody>
      </p:sp>
    </p:spTree>
    <p:extLst>
      <p:ext uri="{BB962C8B-B14F-4D97-AF65-F5344CB8AC3E}">
        <p14:creationId xmlns:p14="http://schemas.microsoft.com/office/powerpoint/2010/main" val="802750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E069AE9-F4A9-4522-A8AF-31AA91CB067A}" type="datetimeFigureOut">
              <a:rPr lang="en-GB" smtClean="0"/>
              <a:t>17/11/2015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558F36-6ADF-400A-8445-0E7B727C4004}" type="slidenum">
              <a:rPr lang="en-GB" smtClean="0"/>
              <a:t>‹#›</a:t>
            </a:fld>
            <a:endParaRPr lang="en-GB"/>
          </a:p>
        </p:txBody>
      </p:sp>
    </p:spTree>
    <p:extLst>
      <p:ext uri="{BB962C8B-B14F-4D97-AF65-F5344CB8AC3E}">
        <p14:creationId xmlns:p14="http://schemas.microsoft.com/office/powerpoint/2010/main" val="2450607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069AE9-F4A9-4522-A8AF-31AA91CB067A}" type="datetimeFigureOut">
              <a:rPr lang="en-GB" smtClean="0"/>
              <a:t>17/11/2015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558F36-6ADF-400A-8445-0E7B727C4004}" type="slidenum">
              <a:rPr lang="en-GB" smtClean="0"/>
              <a:t>‹#›</a:t>
            </a:fld>
            <a:endParaRPr lang="en-GB"/>
          </a:p>
        </p:txBody>
      </p:sp>
    </p:spTree>
    <p:extLst>
      <p:ext uri="{BB962C8B-B14F-4D97-AF65-F5344CB8AC3E}">
        <p14:creationId xmlns:p14="http://schemas.microsoft.com/office/powerpoint/2010/main" val="1169277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069AE9-F4A9-4522-A8AF-31AA91CB067A}" type="datetimeFigureOut">
              <a:rPr lang="en-GB" smtClean="0"/>
              <a:t>17/11/2015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558F36-6ADF-400A-8445-0E7B727C4004}" type="slidenum">
              <a:rPr lang="en-GB" smtClean="0"/>
              <a:t>‹#›</a:t>
            </a:fld>
            <a:endParaRPr lang="en-GB"/>
          </a:p>
        </p:txBody>
      </p:sp>
    </p:spTree>
    <p:extLst>
      <p:ext uri="{BB962C8B-B14F-4D97-AF65-F5344CB8AC3E}">
        <p14:creationId xmlns:p14="http://schemas.microsoft.com/office/powerpoint/2010/main" val="1466897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069AE9-F4A9-4522-A8AF-31AA91CB067A}" type="datetimeFigureOut">
              <a:rPr lang="en-GB" smtClean="0"/>
              <a:t>17/11/2015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558F36-6ADF-400A-8445-0E7B727C4004}" type="slidenum">
              <a:rPr lang="en-GB" smtClean="0"/>
              <a:t>‹#›</a:t>
            </a:fld>
            <a:endParaRPr lang="en-GB"/>
          </a:p>
        </p:txBody>
      </p:sp>
    </p:spTree>
    <p:extLst>
      <p:ext uri="{BB962C8B-B14F-4D97-AF65-F5344CB8AC3E}">
        <p14:creationId xmlns:p14="http://schemas.microsoft.com/office/powerpoint/2010/main" val="3544262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069AE9-F4A9-4522-A8AF-31AA91CB067A}" type="datetimeFigureOut">
              <a:rPr lang="en-GB" smtClean="0"/>
              <a:t>17/11/2015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558F36-6ADF-400A-8445-0E7B727C4004}" type="slidenum">
              <a:rPr lang="en-GB" smtClean="0"/>
              <a:t>‹#›</a:t>
            </a:fld>
            <a:endParaRPr lang="en-GB"/>
          </a:p>
        </p:txBody>
      </p:sp>
    </p:spTree>
    <p:extLst>
      <p:ext uri="{BB962C8B-B14F-4D97-AF65-F5344CB8AC3E}">
        <p14:creationId xmlns:p14="http://schemas.microsoft.com/office/powerpoint/2010/main" val="953391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Rectangle 3"/>
          <p:cNvSpPr/>
          <p:nvPr/>
        </p:nvSpPr>
        <p:spPr>
          <a:xfrm>
            <a:off x="0" y="1"/>
            <a:ext cx="9144000" cy="6858000"/>
          </a:xfrm>
          <a:prstGeom prst="rect">
            <a:avLst/>
          </a:prstGeom>
          <a:solidFill>
            <a:srgbClr val="66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323528" y="260648"/>
            <a:ext cx="8496944" cy="6264696"/>
          </a:xfrm>
          <a:prstGeom prst="rect">
            <a:avLst/>
          </a:prstGeom>
          <a:solidFill>
            <a:srgbClr val="4C0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467544" y="404663"/>
            <a:ext cx="8208912" cy="598079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p:cNvPicPr>
            <a:picLocks noChangeAspect="1" noChangeArrowheads="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b="17008"/>
          <a:stretch/>
        </p:blipFill>
        <p:spPr bwMode="auto">
          <a:xfrm>
            <a:off x="2797007" y="404663"/>
            <a:ext cx="3549986" cy="3288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342" y="5351686"/>
            <a:ext cx="4143375" cy="102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4337" y="5351686"/>
            <a:ext cx="4162119" cy="102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Down Ribbon 7"/>
          <p:cNvSpPr/>
          <p:nvPr/>
        </p:nvSpPr>
        <p:spPr>
          <a:xfrm>
            <a:off x="2209547" y="3573016"/>
            <a:ext cx="4752528" cy="576065"/>
          </a:xfrm>
          <a:prstGeom prst="ribb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latin typeface="+mj-lt"/>
              </a:rPr>
              <a:t>Anne Frank</a:t>
            </a:r>
            <a:endParaRPr lang="en-GB" dirty="0">
              <a:latin typeface="+mj-lt"/>
            </a:endParaRPr>
          </a:p>
        </p:txBody>
      </p:sp>
      <p:pic>
        <p:nvPicPr>
          <p:cNvPr id="1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4330245"/>
            <a:ext cx="4143375" cy="102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653" y="4324080"/>
            <a:ext cx="748117" cy="2061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8422" y="4330245"/>
            <a:ext cx="4162119" cy="102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0077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4302224" y="-3681537"/>
            <a:ext cx="593805" cy="8010643"/>
          </a:xfrm>
          <a:prstGeom prst="rect">
            <a:avLst/>
          </a:prstGeom>
          <a:noFill/>
          <a:ln>
            <a:noFill/>
          </a:ln>
        </p:spPr>
      </p:pic>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4302224" y="2550846"/>
            <a:ext cx="593805" cy="8010643"/>
          </a:xfrm>
          <a:prstGeom prst="rect">
            <a:avLst/>
          </a:prstGeom>
          <a:noFill/>
          <a:ln>
            <a:noFill/>
          </a:ln>
        </p:spPr>
      </p:pic>
      <p:sp>
        <p:nvSpPr>
          <p:cNvPr id="4" name="Down Ribbon 3"/>
          <p:cNvSpPr/>
          <p:nvPr/>
        </p:nvSpPr>
        <p:spPr>
          <a:xfrm>
            <a:off x="1624114" y="980728"/>
            <a:ext cx="5904656" cy="576065"/>
          </a:xfrm>
          <a:prstGeom prst="ribb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latin typeface="+mj-lt"/>
              </a:rPr>
              <a:t>Introduction to the Story</a:t>
            </a:r>
            <a:endParaRPr lang="en-GB" dirty="0">
              <a:latin typeface="+mj-lt"/>
            </a:endParaRP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0" y="-3696"/>
            <a:ext cx="593805" cy="6856767"/>
          </a:xfrm>
          <a:prstGeom prst="rect">
            <a:avLst/>
          </a:prstGeom>
          <a:noFill/>
          <a:ln>
            <a:noFill/>
          </a:ln>
        </p:spPr>
      </p:pic>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8549213" y="1233"/>
            <a:ext cx="593805" cy="6856767"/>
          </a:xfrm>
          <a:prstGeom prst="rect">
            <a:avLst/>
          </a:prstGeom>
          <a:noFill/>
          <a:ln>
            <a:noFill/>
          </a:ln>
        </p:spPr>
      </p:pic>
      <p:sp>
        <p:nvSpPr>
          <p:cNvPr id="2" name="TextBox 1"/>
          <p:cNvSpPr txBox="1"/>
          <p:nvPr/>
        </p:nvSpPr>
        <p:spPr>
          <a:xfrm>
            <a:off x="856978" y="1988840"/>
            <a:ext cx="7488832" cy="3785652"/>
          </a:xfrm>
          <a:prstGeom prst="rect">
            <a:avLst/>
          </a:prstGeom>
          <a:noFill/>
        </p:spPr>
        <p:txBody>
          <a:bodyPr wrap="square" rtlCol="0">
            <a:spAutoFit/>
          </a:bodyPr>
          <a:lstStyle/>
          <a:p>
            <a:pPr algn="ctr"/>
            <a:r>
              <a:rPr lang="en-GB" sz="2400" dirty="0" smtClean="0"/>
              <a:t>Anne Frank was a German girl, born in 1929, and moved to Holland with her family in 1933. Her family were Jewish, who were persecuted by the Nazis before and during the Second World War. </a:t>
            </a:r>
          </a:p>
          <a:p>
            <a:pPr algn="ctr"/>
            <a:endParaRPr lang="en-GB" sz="2400" dirty="0"/>
          </a:p>
          <a:p>
            <a:pPr algn="ctr"/>
            <a:r>
              <a:rPr lang="en-GB" sz="2400" dirty="0" smtClean="0"/>
              <a:t>In July 1942, Anne and her family went into hiding. Anne began to keep a diary about her time in hiding. Anne was able to be completely honest in her diary, which she kept for over two years, until her and her family were captured by Nazi soldiers.</a:t>
            </a:r>
            <a:endParaRPr lang="en-GB" sz="2400" dirty="0"/>
          </a:p>
        </p:txBody>
      </p:sp>
    </p:spTree>
    <p:extLst>
      <p:ext uri="{BB962C8B-B14F-4D97-AF65-F5344CB8AC3E}">
        <p14:creationId xmlns:p14="http://schemas.microsoft.com/office/powerpoint/2010/main" val="343725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60648"/>
            <a:ext cx="1524000" cy="3314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7142612" y="0"/>
            <a:ext cx="1979712" cy="6858000"/>
          </a:xfrm>
          <a:prstGeom prst="rect">
            <a:avLst/>
          </a:prstGeom>
          <a:solidFill>
            <a:srgbClr val="660066"/>
          </a:solidFill>
          <a:ln>
            <a:solidFill>
              <a:schemeClr val="bg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3" name="TextBox 2"/>
          <p:cNvSpPr txBox="1"/>
          <p:nvPr/>
        </p:nvSpPr>
        <p:spPr>
          <a:xfrm rot="5400000">
            <a:off x="5366192" y="2531512"/>
            <a:ext cx="5616624" cy="1938992"/>
          </a:xfrm>
          <a:prstGeom prst="rect">
            <a:avLst/>
          </a:prstGeom>
          <a:noFill/>
        </p:spPr>
        <p:txBody>
          <a:bodyPr wrap="square" rtlCol="0">
            <a:spAutoFit/>
          </a:bodyPr>
          <a:lstStyle/>
          <a:p>
            <a:r>
              <a:rPr lang="en-GB" sz="12000" dirty="0" smtClean="0">
                <a:solidFill>
                  <a:schemeClr val="bg1"/>
                </a:solidFill>
              </a:rPr>
              <a:t>humility</a:t>
            </a:r>
            <a:endParaRPr lang="en-GB" sz="12000" dirty="0">
              <a:solidFill>
                <a:schemeClr val="bg1"/>
              </a:solidFill>
            </a:endParaRPr>
          </a:p>
        </p:txBody>
      </p:sp>
      <p:sp>
        <p:nvSpPr>
          <p:cNvPr id="4" name="TextBox 3"/>
          <p:cNvSpPr txBox="1"/>
          <p:nvPr/>
        </p:nvSpPr>
        <p:spPr>
          <a:xfrm>
            <a:off x="611560" y="4077072"/>
            <a:ext cx="5832648" cy="2092881"/>
          </a:xfrm>
          <a:prstGeom prst="rect">
            <a:avLst/>
          </a:prstGeom>
          <a:noFill/>
        </p:spPr>
        <p:txBody>
          <a:bodyPr wrap="square" rtlCol="0">
            <a:spAutoFit/>
          </a:bodyPr>
          <a:lstStyle/>
          <a:p>
            <a:r>
              <a:rPr lang="en-GB" sz="2800" b="1" i="1" dirty="0"/>
              <a:t>Humility</a:t>
            </a:r>
            <a:r>
              <a:rPr lang="en-GB" sz="2800" b="1" dirty="0"/>
              <a:t> is to put the needs of others before your own, and be willing to take care of others as you take care of yourself.</a:t>
            </a:r>
            <a:endParaRPr lang="en-GB" sz="2800" dirty="0"/>
          </a:p>
          <a:p>
            <a:endParaRPr lang="en-GB"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6548807" y="1233"/>
            <a:ext cx="593805" cy="6856767"/>
          </a:xfrm>
          <a:prstGeom prst="rect">
            <a:avLst/>
          </a:prstGeom>
          <a:noFill/>
          <a:ln>
            <a:noFill/>
          </a:ln>
        </p:spPr>
      </p:pic>
    </p:spTree>
    <p:extLst>
      <p:ext uri="{BB962C8B-B14F-4D97-AF65-F5344CB8AC3E}">
        <p14:creationId xmlns:p14="http://schemas.microsoft.com/office/powerpoint/2010/main" val="2597030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2612" y="0"/>
            <a:ext cx="1979712" cy="6858000"/>
          </a:xfrm>
          <a:prstGeom prst="rect">
            <a:avLst/>
          </a:prstGeom>
          <a:solidFill>
            <a:srgbClr val="660066"/>
          </a:solidFill>
          <a:ln>
            <a:solidFill>
              <a:schemeClr val="bg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3" name="TextBox 2"/>
          <p:cNvSpPr txBox="1"/>
          <p:nvPr/>
        </p:nvSpPr>
        <p:spPr>
          <a:xfrm rot="5400000">
            <a:off x="5366192" y="2531512"/>
            <a:ext cx="5616624" cy="1938992"/>
          </a:xfrm>
          <a:prstGeom prst="rect">
            <a:avLst/>
          </a:prstGeom>
          <a:noFill/>
        </p:spPr>
        <p:txBody>
          <a:bodyPr wrap="square" rtlCol="0">
            <a:spAutoFit/>
          </a:bodyPr>
          <a:lstStyle/>
          <a:p>
            <a:r>
              <a:rPr lang="en-GB" sz="12000" dirty="0" smtClean="0">
                <a:solidFill>
                  <a:schemeClr val="bg1"/>
                </a:solidFill>
              </a:rPr>
              <a:t>honesty</a:t>
            </a:r>
            <a:endParaRPr lang="en-GB" sz="12000" dirty="0">
              <a:solidFill>
                <a:schemeClr val="bg1"/>
              </a:solidFill>
            </a:endParaRPr>
          </a:p>
        </p:txBody>
      </p:sp>
      <p:sp>
        <p:nvSpPr>
          <p:cNvPr id="4" name="TextBox 3"/>
          <p:cNvSpPr txBox="1"/>
          <p:nvPr/>
        </p:nvSpPr>
        <p:spPr>
          <a:xfrm>
            <a:off x="827584" y="4077072"/>
            <a:ext cx="5832648" cy="1231106"/>
          </a:xfrm>
          <a:prstGeom prst="rect">
            <a:avLst/>
          </a:prstGeom>
          <a:noFill/>
        </p:spPr>
        <p:txBody>
          <a:bodyPr wrap="square" rtlCol="0">
            <a:spAutoFit/>
          </a:bodyPr>
          <a:lstStyle/>
          <a:p>
            <a:r>
              <a:rPr lang="en-GB" sz="2800" b="1" i="1" dirty="0"/>
              <a:t>Honesty </a:t>
            </a:r>
            <a:r>
              <a:rPr lang="en-GB" sz="2800" b="1" dirty="0"/>
              <a:t>is to be true to yourself and other people.</a:t>
            </a:r>
            <a:endParaRPr lang="en-GB" sz="2800" dirty="0"/>
          </a:p>
          <a:p>
            <a:endParaRPr lang="en-GB"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6548807" y="-3696"/>
            <a:ext cx="593805" cy="6856767"/>
          </a:xfrm>
          <a:prstGeom prst="rect">
            <a:avLst/>
          </a:prstGeom>
          <a:noFill/>
          <a:ln>
            <a:noFill/>
          </a:ln>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48208"/>
            <a:ext cx="15811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5449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8550195" y="1233"/>
            <a:ext cx="593805" cy="6856767"/>
          </a:xfrm>
          <a:prstGeom prst="rect">
            <a:avLst/>
          </a:prstGeom>
          <a:noFill/>
          <a:ln>
            <a:noFill/>
          </a:ln>
        </p:spPr>
      </p:pic>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93805" cy="6856767"/>
          </a:xfrm>
          <a:prstGeom prst="rect">
            <a:avLst/>
          </a:prstGeom>
          <a:noFill/>
          <a:ln>
            <a:noFill/>
          </a:ln>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514350"/>
            <a:ext cx="5029200" cy="5829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72383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5963" y="228600"/>
            <a:ext cx="5172075" cy="640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8550195" y="1233"/>
            <a:ext cx="593805" cy="6856767"/>
          </a:xfrm>
          <a:prstGeom prst="rect">
            <a:avLst/>
          </a:prstGeom>
          <a:noFill/>
          <a:ln>
            <a:noFill/>
          </a:ln>
        </p:spPr>
      </p:pic>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93805" cy="6856767"/>
          </a:xfrm>
          <a:prstGeom prst="rect">
            <a:avLst/>
          </a:prstGeom>
          <a:noFill/>
          <a:ln>
            <a:noFill/>
          </a:ln>
        </p:spPr>
      </p:pic>
    </p:spTree>
    <p:extLst>
      <p:ext uri="{BB962C8B-B14F-4D97-AF65-F5344CB8AC3E}">
        <p14:creationId xmlns:p14="http://schemas.microsoft.com/office/powerpoint/2010/main" val="3182336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81025" cy="3105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76788"/>
            <a:ext cx="581025" cy="3105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214544" y="4967397"/>
            <a:ext cx="676061" cy="3105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319695" y="4967398"/>
            <a:ext cx="676061" cy="3105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5521"/>
          <a:stretch/>
        </p:blipFill>
        <p:spPr bwMode="auto">
          <a:xfrm rot="5400000">
            <a:off x="7339120" y="5053120"/>
            <a:ext cx="676061" cy="29336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2975" y="0"/>
            <a:ext cx="581025" cy="3105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2975" y="3076788"/>
            <a:ext cx="581025" cy="3105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37423"/>
          <a:stretch/>
        </p:blipFill>
        <p:spPr bwMode="auto">
          <a:xfrm rot="5400000">
            <a:off x="1214545" y="-633519"/>
            <a:ext cx="676061" cy="1943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3738671" y="-1214544"/>
            <a:ext cx="676061" cy="3105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5521"/>
          <a:stretch/>
        </p:blipFill>
        <p:spPr bwMode="auto">
          <a:xfrm rot="5400000">
            <a:off x="6758096" y="-1128822"/>
            <a:ext cx="676061" cy="29336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Down Ribbon 13"/>
          <p:cNvSpPr/>
          <p:nvPr/>
        </p:nvSpPr>
        <p:spPr>
          <a:xfrm>
            <a:off x="1624114" y="980728"/>
            <a:ext cx="5904656" cy="576065"/>
          </a:xfrm>
          <a:prstGeom prst="ribb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latin typeface="+mj-lt"/>
              </a:rPr>
              <a:t>Characters and Glossary</a:t>
            </a:r>
            <a:endParaRPr lang="en-GB" dirty="0">
              <a:latin typeface="+mj-lt"/>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961" y="1988840"/>
            <a:ext cx="3456478" cy="14424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920" y="2171163"/>
            <a:ext cx="4715223" cy="40107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1862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143</Words>
  <Application>Microsoft Office PowerPoint</Application>
  <PresentationFormat>On-screen Show (4:3)</PresentationFormat>
  <Paragraphs>10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 Leane Wartnaby</dc:creator>
  <cp:lastModifiedBy>Aidan Thompson</cp:lastModifiedBy>
  <cp:revision>11</cp:revision>
  <dcterms:created xsi:type="dcterms:W3CDTF">2015-11-12T09:11:55Z</dcterms:created>
  <dcterms:modified xsi:type="dcterms:W3CDTF">2015-11-17T14:21:48Z</dcterms:modified>
</cp:coreProperties>
</file>