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8C19"/>
    <a:srgbClr val="009999"/>
    <a:srgbClr val="660066"/>
    <a:srgbClr val="F5F5F5"/>
    <a:srgbClr val="4C004C"/>
    <a:srgbClr val="FF9933"/>
    <a:srgbClr val="FF9900"/>
    <a:srgbClr val="00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65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30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6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26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99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62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75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60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27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9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26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39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3528" y="260648"/>
            <a:ext cx="8496944" cy="626469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7544" y="404663"/>
            <a:ext cx="8208912" cy="598079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8"/>
          <a:stretch/>
        </p:blipFill>
        <p:spPr bwMode="auto">
          <a:xfrm>
            <a:off x="2797007" y="404663"/>
            <a:ext cx="3549986" cy="328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Ribbon 7"/>
          <p:cNvSpPr/>
          <p:nvPr/>
        </p:nvSpPr>
        <p:spPr>
          <a:xfrm>
            <a:off x="2209547" y="3573016"/>
            <a:ext cx="4752528" cy="576065"/>
          </a:xfrm>
          <a:prstGeom prst="ribb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Beowulf</a:t>
            </a:r>
            <a:endParaRPr lang="en-GB" dirty="0"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6" r="2194"/>
          <a:stretch/>
        </p:blipFill>
        <p:spPr bwMode="auto">
          <a:xfrm>
            <a:off x="478391" y="4366156"/>
            <a:ext cx="819806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07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624114" y="980728"/>
            <a:ext cx="5904656" cy="576065"/>
          </a:xfrm>
          <a:prstGeom prst="ribb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Introduction to the Story</a:t>
            </a:r>
            <a:endParaRPr lang="en-GB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5" r="34594"/>
          <a:stretch/>
        </p:blipFill>
        <p:spPr bwMode="auto">
          <a:xfrm>
            <a:off x="0" y="1232"/>
            <a:ext cx="710214" cy="685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5" r="34594"/>
          <a:stretch/>
        </p:blipFill>
        <p:spPr bwMode="auto">
          <a:xfrm>
            <a:off x="8433786" y="20218"/>
            <a:ext cx="710214" cy="68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/>
        </p:blipFill>
        <p:spPr bwMode="auto">
          <a:xfrm rot="16200000">
            <a:off x="4214492" y="2580252"/>
            <a:ext cx="723900" cy="78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/>
        </p:blipFill>
        <p:spPr bwMode="auto">
          <a:xfrm rot="16200000">
            <a:off x="4214492" y="-3547931"/>
            <a:ext cx="723900" cy="78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132856"/>
            <a:ext cx="7200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GB" sz="2400" dirty="0" smtClean="0"/>
              <a:t>Beowulf was a brave warrior who served his country by fighting monsters, giants and beasts who terrorised the people of Scandinavia.</a:t>
            </a:r>
          </a:p>
          <a:p>
            <a:pPr algn="ctr">
              <a:lnSpc>
                <a:spcPts val="5200"/>
              </a:lnSpc>
            </a:pPr>
            <a:r>
              <a:rPr lang="en-GB" sz="2400" dirty="0" smtClean="0"/>
              <a:t> No monsters was too scary, no giant too tall for Beowulf. When he heard that King Hrothgar wanted him to fight Grendel, he went straight to their aid.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372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2612" y="0"/>
            <a:ext cx="1979712" cy="6858000"/>
          </a:xfrm>
          <a:prstGeom prst="rect">
            <a:avLst/>
          </a:prstGeom>
          <a:solidFill>
            <a:srgbClr val="00808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 rot="5400000">
            <a:off x="5366192" y="2531512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 smtClean="0">
                <a:solidFill>
                  <a:schemeClr val="bg1"/>
                </a:solidFill>
              </a:rPr>
              <a:t>courage</a:t>
            </a:r>
            <a:endParaRPr lang="en-GB" sz="1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077072"/>
            <a:ext cx="58326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/>
              <a:t>Courage </a:t>
            </a:r>
            <a:r>
              <a:rPr lang="en-GB" sz="2800" b="1" dirty="0"/>
              <a:t>is having the strength and will to know what you should do even though you may be afraid.</a:t>
            </a:r>
            <a:endParaRPr lang="en-GB" sz="2800" dirty="0"/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07" y="1233"/>
            <a:ext cx="593805" cy="685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71022" cy="398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03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195" y="1233"/>
            <a:ext cx="593805" cy="685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805" cy="685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2782"/>
            <a:ext cx="5570235" cy="589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38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195" y="1233"/>
            <a:ext cx="593805" cy="685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805" cy="685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8112"/>
            <a:ext cx="4712515" cy="616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33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5" r="34594"/>
          <a:stretch/>
        </p:blipFill>
        <p:spPr bwMode="auto">
          <a:xfrm>
            <a:off x="0" y="1232"/>
            <a:ext cx="710214" cy="685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5" r="34594"/>
          <a:stretch/>
        </p:blipFill>
        <p:spPr bwMode="auto">
          <a:xfrm>
            <a:off x="8433786" y="20218"/>
            <a:ext cx="710214" cy="68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/>
        </p:blipFill>
        <p:spPr bwMode="auto">
          <a:xfrm rot="16200000">
            <a:off x="4214492" y="-3547931"/>
            <a:ext cx="723900" cy="78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59" y="1556793"/>
            <a:ext cx="6048765" cy="171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32565"/>
            <a:ext cx="6731893" cy="316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own Ribbon 13"/>
          <p:cNvSpPr/>
          <p:nvPr/>
        </p:nvSpPr>
        <p:spPr>
          <a:xfrm>
            <a:off x="1624114" y="980728"/>
            <a:ext cx="5904656" cy="576065"/>
          </a:xfrm>
          <a:prstGeom prst="ribb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Characters and Glossary</a:t>
            </a:r>
            <a:endParaRPr lang="en-GB" dirty="0">
              <a:latin typeface="+mj-lt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/>
        </p:blipFill>
        <p:spPr bwMode="auto">
          <a:xfrm rot="16200000">
            <a:off x="4214492" y="2580252"/>
            <a:ext cx="723900" cy="78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862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85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Leane Wartnaby</dc:creator>
  <cp:lastModifiedBy>Aidan Thompson</cp:lastModifiedBy>
  <cp:revision>13</cp:revision>
  <dcterms:created xsi:type="dcterms:W3CDTF">2015-11-12T09:11:55Z</dcterms:created>
  <dcterms:modified xsi:type="dcterms:W3CDTF">2015-11-17T14:21:31Z</dcterms:modified>
</cp:coreProperties>
</file>