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7DFB-B38E-4209-8D97-EDA029464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B6201-BE61-4E2D-978C-AFEE248B5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BD9F-B0E5-4920-91D6-BB612008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5A44C-8218-455F-A42A-EB4CD796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4C8C-DD19-4ACC-BDEB-930D1D42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4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E00D-1423-4AE4-A7DD-D5220098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81117-8675-4A3B-95C4-5D4D7D23D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8124-8025-4886-BA31-2C495FD6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4868C-D5AD-4761-A63F-EB53899F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0BC3-9394-4027-AB0E-5B38BF88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0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2D8A1-AD5B-4177-AFC0-F9B4997B8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ED62D-8E87-47FF-8045-3568A0AC2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A233D-4405-42EE-9F92-165814EF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6870C-78A0-4AFF-B861-3C9603DB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9E39-7CB8-4F61-B261-CF3B091E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96E8-F920-45AA-96A8-A11DF77F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30348-1FEF-4B3B-B9A6-8F531E4EC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C448D-9724-40AB-AC00-6D4118A8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87BD-A79B-4ED4-9F26-1FE1551E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A157D-5067-4C25-86A5-1DF489CD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7190-58C8-4A33-B6CB-13490CB0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5245E-5F20-40B5-AA3A-9C2F861CD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906AC-077C-421F-ACF6-A1775C10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EDA89-A663-4126-B568-C11D3774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7661-BFB1-4428-B300-4187D5CF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8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7EDC-3A7E-4EC1-AFCC-7921CC7A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D8C9-355C-4793-858A-A7A9BAA7B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3A886-1685-4A3D-83B6-2D8FA0552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CC9C-E262-4746-99CD-E43BB37A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2E8A7-7051-4710-A960-3AB2CAF2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0FA59-4DE6-4ADA-B82B-4984EB4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9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627B-97DC-4889-AA65-C61A4BF7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D3C2-E6B2-4E4D-B34D-DFDDD4653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4ADCE-1D1F-4A24-AE80-8BFFB12EE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7F9EE-E144-458F-8FF9-DFB08F8CA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D1D05-0239-4BDE-AF40-788A16973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93252-A794-45F9-A625-5D233B81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3A5E7-9B77-4041-AA86-8C21064B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47540-5014-40C7-B508-D6C6DF93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3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6B51-094D-407D-A327-88D71C5D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F53E3-9487-4D91-A063-7A4D678F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69B30-28E7-4BBB-91D4-97C72BC1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B2F7-E5F0-462B-9908-C486A4B6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C18F1-1D45-44D6-BEBA-D476D783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58E86-CDA8-4705-95D8-10E27AAA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6AAEF-0D19-4E43-BBBB-28F4DBC8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7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3911-B1A3-47EA-AC6E-34657E6F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7FC3-E346-49BB-9C7F-211DD63D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A4F1A-2A7A-4750-921A-144B1CA94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B30A6-0A3E-498D-9E22-C52FFFD8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733E3-F7AB-4267-98B6-FCF93843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FA225-DF59-438C-A06B-86F448F2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7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D2EA-A2ED-40AC-A8B6-93A605BD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2F56D8-E8CA-4483-B3A4-7CDC44E3F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70972-9001-4E5D-89F8-C8C1234C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366A3-90F2-4CCB-A20C-863F7AE3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9C51D-BB1D-48D0-ADBF-25D0A89E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6122F-C5D5-4C80-998E-D6FEF149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6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60B95-EBAD-4864-BFF9-438DAD1D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D20CF-D99A-4563-B290-89960CFD8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969F-655F-4331-B2F0-953B687D0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4E54-821B-4C26-A475-6ABC9DE07B4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F9B06-6ABB-4B50-8DC3-B3B3446F3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ACE60-B626-44F2-A50B-0A3E0070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9245-02A4-4052-8832-5A1B28BA17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3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0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17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55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7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89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4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46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76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Early Careers Team</dc:creator>
  <cp:lastModifiedBy>Early Careers Team</cp:lastModifiedBy>
  <cp:revision>1</cp:revision>
  <dcterms:created xsi:type="dcterms:W3CDTF">2022-03-04T14:49:36Z</dcterms:created>
  <dcterms:modified xsi:type="dcterms:W3CDTF">2022-03-04T14:53:21Z</dcterms:modified>
</cp:coreProperties>
</file>