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33"/>
    <a:srgbClr val="6666FF"/>
    <a:srgbClr val="660033"/>
    <a:srgbClr val="990033"/>
    <a:srgbClr val="FF8C19"/>
    <a:srgbClr val="FF9933"/>
    <a:srgbClr val="009999"/>
    <a:srgbClr val="660066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0" autoAdjust="0"/>
  </p:normalViewPr>
  <p:slideViewPr>
    <p:cSldViewPr>
      <p:cViewPr varScale="1">
        <p:scale>
          <a:sx n="100" d="100"/>
          <a:sy n="10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66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576065"/>
          </a:xfrm>
          <a:prstGeom prst="ribbon">
            <a:avLst/>
          </a:prstGeom>
          <a:solidFill>
            <a:srgbClr val="6666FF"/>
          </a:solidFill>
          <a:ln>
            <a:solidFill>
              <a:srgbClr val="00808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Don Quixote</a:t>
            </a:r>
            <a:endParaRPr lang="en-GB" dirty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9"/>
          <a:stretch/>
        </p:blipFill>
        <p:spPr bwMode="auto">
          <a:xfrm>
            <a:off x="467543" y="4941168"/>
            <a:ext cx="8208913" cy="144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6666FF"/>
          </a:solidFill>
          <a:ln>
            <a:solidFill>
              <a:srgbClr val="00808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Introduction to the Story</a:t>
            </a:r>
            <a:endParaRPr lang="en-GB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03"/>
            <a:ext cx="539550" cy="68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9" y="0"/>
            <a:ext cx="539550" cy="68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98161" y="2559841"/>
            <a:ext cx="539550" cy="80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4306667" y="-3758608"/>
            <a:ext cx="539550" cy="80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1" y="1988840"/>
            <a:ext cx="73448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 err="1" smtClean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Quixada</a:t>
            </a:r>
            <a:r>
              <a:rPr lang="en-GB" sz="2400" dirty="0" smtClean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wants to be a knight.</a:t>
            </a:r>
          </a:p>
          <a:p>
            <a:pPr algn="ctr">
              <a:lnSpc>
                <a:spcPts val="5200"/>
              </a:lnSpc>
            </a:pPr>
            <a:endParaRPr lang="en-GB" sz="2400" dirty="0">
              <a:solidFill>
                <a:srgbClr val="00808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5200"/>
              </a:lnSpc>
            </a:pPr>
            <a:r>
              <a:rPr lang="en-GB" sz="2400" dirty="0" smtClean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With his imagination caught by the novels of knightly chivalry he loves to read, he </a:t>
            </a:r>
            <a:r>
              <a:rPr lang="en-GB" sz="2400" dirty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sets out on an adventure to recreate the knightly quests of the past.</a:t>
            </a:r>
          </a:p>
          <a:p>
            <a:pPr algn="ctr">
              <a:lnSpc>
                <a:spcPts val="5200"/>
              </a:lnSpc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2400" dirty="0">
              <a:solidFill>
                <a:schemeClr val="bg1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03"/>
            <a:ext cx="539550" cy="68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9" y="0"/>
            <a:ext cx="539550" cy="68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98161" y="2559841"/>
            <a:ext cx="539550" cy="80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4306667" y="-3758608"/>
            <a:ext cx="539550" cy="80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576" y="764704"/>
            <a:ext cx="7560841" cy="5636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 his friends and family it appears he has gone mad – he mistakes inns and innkeepers for castles and kings, windmills for giants and herds of sheep for armies of enemy knights.  </a:t>
            </a:r>
            <a:endParaRPr lang="en-GB" sz="2400" dirty="0" smtClean="0">
              <a:solidFill>
                <a:srgbClr val="00808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5200"/>
              </a:lnSpc>
            </a:pPr>
            <a:endParaRPr lang="en-GB" sz="2400" dirty="0">
              <a:solidFill>
                <a:srgbClr val="00808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5200"/>
              </a:lnSpc>
            </a:pPr>
            <a:r>
              <a:rPr lang="en-GB" sz="2400" dirty="0" smtClean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 Don Quixote, he possesses all the knightly virtues of his enchanted vision – he is courageous, fair, generous and courteous.</a:t>
            </a:r>
            <a:endParaRPr lang="en-GB" sz="2400" dirty="0">
              <a:solidFill>
                <a:srgbClr val="00808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4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393013"/>
            <a:ext cx="56166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>
                <a:solidFill>
                  <a:schemeClr val="bg1"/>
                </a:solidFill>
              </a:rPr>
              <a:t>love</a:t>
            </a:r>
            <a:endParaRPr lang="en-GB" sz="13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Love</a:t>
            </a:r>
            <a:r>
              <a:rPr lang="en-GB" sz="2800" b="1" dirty="0"/>
              <a:t> is to feel and show great affection for another person or group of people.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28" y="188640"/>
            <a:ext cx="1841760" cy="398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3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531512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chemeClr val="bg1"/>
                </a:solidFill>
              </a:rPr>
              <a:t>service</a:t>
            </a:r>
            <a:endParaRPr lang="en-GB" sz="1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Service </a:t>
            </a:r>
            <a:r>
              <a:rPr lang="en-GB" sz="2800" b="1" dirty="0"/>
              <a:t>is working hard for a person, organisation or country. Helping other people.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8381"/>
            <a:ext cx="1846285" cy="394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90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762000"/>
            <a:ext cx="48196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3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267743" y="405038"/>
            <a:ext cx="4907931" cy="604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3600" dirty="0" smtClean="0">
                <a:solidFill>
                  <a:srgbClr val="00808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“It just shows,” replied Don Quixote, “on the edge of victory, my old enemy the enchanter turned the armies into a flock of sheep. Never mind, Sancho.  Another adventure awaits us another day.”</a:t>
            </a:r>
            <a:endParaRPr lang="en-GB" sz="3600" dirty="0">
              <a:solidFill>
                <a:srgbClr val="00808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3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6666FF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03"/>
            <a:ext cx="539550" cy="68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9" y="0"/>
            <a:ext cx="539550" cy="68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98161" y="2559841"/>
            <a:ext cx="539550" cy="80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4306667" y="-3758608"/>
            <a:ext cx="539550" cy="805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4686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86237"/>
            <a:ext cx="500062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86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183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27</cp:revision>
  <dcterms:created xsi:type="dcterms:W3CDTF">2015-11-12T09:11:55Z</dcterms:created>
  <dcterms:modified xsi:type="dcterms:W3CDTF">2015-11-17T14:36:26Z</dcterms:modified>
</cp:coreProperties>
</file>