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63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8080"/>
    <a:srgbClr val="FF8C19"/>
    <a:srgbClr val="009999"/>
    <a:srgbClr val="660066"/>
    <a:srgbClr val="F5F5F5"/>
    <a:srgbClr val="4C004C"/>
    <a:srgbClr val="FF9900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65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0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6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6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9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2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6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9AE9-F4A9-4522-A8AF-31AA91CB067A}" type="datetimeFigureOut">
              <a:rPr lang="en-GB" smtClean="0"/>
              <a:t>17/11/2015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8F36-6ADF-400A-8445-0E7B727C40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9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3528" y="260648"/>
            <a:ext cx="8496944" cy="62646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67544" y="404663"/>
            <a:ext cx="8208912" cy="598079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8"/>
          <a:stretch/>
        </p:blipFill>
        <p:spPr bwMode="auto">
          <a:xfrm>
            <a:off x="2797007" y="404663"/>
            <a:ext cx="3549986" cy="328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Ribbon 7"/>
          <p:cNvSpPr/>
          <p:nvPr/>
        </p:nvSpPr>
        <p:spPr>
          <a:xfrm>
            <a:off x="2209547" y="3573016"/>
            <a:ext cx="4752528" cy="576065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Gareth &amp; Lynette</a:t>
            </a:r>
            <a:endParaRPr lang="en-GB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24939"/>
          <a:stretch/>
        </p:blipFill>
        <p:spPr bwMode="auto">
          <a:xfrm>
            <a:off x="467544" y="4270906"/>
            <a:ext cx="8208912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7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Introduction to the Story</a:t>
            </a:r>
            <a:endParaRPr lang="en-GB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39551" y="6277809"/>
            <a:ext cx="8141813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43993" y="0"/>
            <a:ext cx="8064897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16200000">
            <a:off x="-3136911" y="3181536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5400000" flipV="1">
            <a:off x="5467536" y="3187939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060848"/>
            <a:ext cx="7056784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GB" sz="2400" dirty="0" smtClean="0"/>
              <a:t>Gareth is the younger son of the King or Orkney. His father is a knight, his older brothers are knights. He wants to be a knight. His mother eventually allows him to go on his own quest to prove himself as being worthy of becoming a knight.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72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Introduction to the Story</a:t>
            </a:r>
            <a:endParaRPr lang="en-GB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39551" y="6277809"/>
            <a:ext cx="8141813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43993" y="0"/>
            <a:ext cx="8064897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16200000">
            <a:off x="-3136911" y="3181536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5400000" flipV="1">
            <a:off x="5467536" y="3187939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708920"/>
            <a:ext cx="70567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GB" sz="2400" dirty="0" smtClean="0"/>
              <a:t>To become a knight, Gareth needs to be disciplined. He needs to work hard, and prove himself to others. He also needs to be brave. King Arthur gives Gareth a chance to prove himself, which he does.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5293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2612" y="0"/>
            <a:ext cx="197971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5400000">
            <a:off x="5366192" y="2900843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Self-discipline</a:t>
            </a:r>
            <a:endParaRPr lang="en-GB" sz="7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77072"/>
            <a:ext cx="58326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Self Discipline</a:t>
            </a:r>
            <a:r>
              <a:rPr lang="en-GB" sz="2800" b="1" dirty="0"/>
              <a:t> is the ability to control yourself and be very organised.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07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173732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3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2612" y="0"/>
            <a:ext cx="197971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 rot="5400000">
            <a:off x="5366192" y="2531512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smtClean="0">
                <a:solidFill>
                  <a:schemeClr val="bg1"/>
                </a:solidFill>
              </a:rPr>
              <a:t>courage</a:t>
            </a:r>
            <a:endParaRPr lang="en-GB" sz="1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077072"/>
            <a:ext cx="58326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/>
              <a:t>Courage </a:t>
            </a:r>
            <a:r>
              <a:rPr lang="en-GB" sz="2800" b="1" dirty="0"/>
              <a:t>is having the strength and will to know what you should do even though you may be afraid.</a:t>
            </a:r>
            <a:endParaRPr lang="en-GB" sz="2800" dirty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07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157"/>
            <a:ext cx="178845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06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95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2" y="170217"/>
            <a:ext cx="71247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Ribbon 6"/>
          <p:cNvSpPr/>
          <p:nvPr/>
        </p:nvSpPr>
        <p:spPr>
          <a:xfrm>
            <a:off x="2051720" y="170217"/>
            <a:ext cx="4752528" cy="576065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Gareth </a:t>
            </a:r>
            <a:r>
              <a:rPr lang="en-GB" dirty="0" smtClean="0">
                <a:latin typeface="+mj-lt"/>
              </a:rPr>
              <a:t>&amp; King Arthur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38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195" y="1233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805" cy="685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44" y="404664"/>
            <a:ext cx="2736304" cy="252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328498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“</a:t>
            </a:r>
            <a:r>
              <a:rPr lang="en-GB" sz="2400" dirty="0"/>
              <a:t>Oh mercy!” said Lynette, “What a man you are! How patient, how dauntless! I am sure you must come of noble blood; for never did a woman treat a knight so shamefully as I have done you, and you have endured it all with gentleness and courtesy, never answering a word back again. I am sorry that I have treated you </a:t>
            </a:r>
            <a:r>
              <a:rPr lang="en-GB" sz="2400" dirty="0" smtClean="0"/>
              <a:t>so.”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233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39551" y="6277809"/>
            <a:ext cx="8141813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43993" y="0"/>
            <a:ext cx="8064897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16200000">
            <a:off x="-3136911" y="3181536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5400000" flipV="1">
            <a:off x="5467536" y="3187939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3341"/>
            <a:ext cx="5883176" cy="484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Ribbon 1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Characters and Glossary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86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4765881" cy="23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39551" y="6277809"/>
            <a:ext cx="8141813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t="50000" r="24939"/>
          <a:stretch/>
        </p:blipFill>
        <p:spPr bwMode="auto">
          <a:xfrm>
            <a:off x="543993" y="0"/>
            <a:ext cx="8064897" cy="58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16200000">
            <a:off x="-3136911" y="3181536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own Ribbon 13"/>
          <p:cNvSpPr/>
          <p:nvPr/>
        </p:nvSpPr>
        <p:spPr>
          <a:xfrm>
            <a:off x="1624114" y="980728"/>
            <a:ext cx="5904656" cy="576065"/>
          </a:xfrm>
          <a:prstGeom prst="ribb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Characters and Glossary</a:t>
            </a:r>
            <a:endParaRPr lang="en-GB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23" y="3189112"/>
            <a:ext cx="4384725" cy="293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6" r="15479"/>
          <a:stretch/>
        </p:blipFill>
        <p:spPr bwMode="auto">
          <a:xfrm rot="5400000" flipV="1">
            <a:off x="5467536" y="3187939"/>
            <a:ext cx="6813376" cy="5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80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226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Leane Wartnaby</dc:creator>
  <cp:lastModifiedBy>Aidan Thompson</cp:lastModifiedBy>
  <cp:revision>20</cp:revision>
  <dcterms:created xsi:type="dcterms:W3CDTF">2015-11-12T09:11:55Z</dcterms:created>
  <dcterms:modified xsi:type="dcterms:W3CDTF">2015-11-17T14:48:40Z</dcterms:modified>
</cp:coreProperties>
</file>