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57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990033"/>
    <a:srgbClr val="660033"/>
    <a:srgbClr val="FF8C19"/>
    <a:srgbClr val="FF9933"/>
    <a:srgbClr val="008080"/>
    <a:srgbClr val="009999"/>
    <a:srgbClr val="660066"/>
    <a:srgbClr val="F5F5F5"/>
    <a:srgbClr val="4C00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20" autoAdjust="0"/>
  </p:normalViewPr>
  <p:slideViewPr>
    <p:cSldViewPr>
      <p:cViewPr varScale="1">
        <p:scale>
          <a:sx n="100" d="100"/>
          <a:sy n="100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65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308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161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265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997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627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750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60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277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89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26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391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9144000" cy="6858000"/>
          </a:xfrm>
          <a:prstGeom prst="rect">
            <a:avLst/>
          </a:prstGeom>
          <a:solidFill>
            <a:srgbClr val="FF8C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23528" y="260648"/>
            <a:ext cx="8496944" cy="6264696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67544" y="404663"/>
            <a:ext cx="8208912" cy="598079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08"/>
          <a:stretch/>
        </p:blipFill>
        <p:spPr bwMode="auto">
          <a:xfrm>
            <a:off x="2797007" y="404663"/>
            <a:ext cx="3549986" cy="3288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own Ribbon 7"/>
          <p:cNvSpPr/>
          <p:nvPr/>
        </p:nvSpPr>
        <p:spPr>
          <a:xfrm>
            <a:off x="2209547" y="3573016"/>
            <a:ext cx="4752528" cy="576065"/>
          </a:xfrm>
          <a:prstGeom prst="ribbon">
            <a:avLst/>
          </a:prstGeom>
          <a:solidFill>
            <a:srgbClr val="990033"/>
          </a:solidFill>
          <a:ln>
            <a:solidFill>
              <a:srgbClr val="660033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+mj-lt"/>
              </a:rPr>
              <a:t>Joan of Arc</a:t>
            </a:r>
            <a:endParaRPr lang="en-GB" dirty="0">
              <a:latin typeface="+mj-lt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84"/>
          <a:stretch/>
        </p:blipFill>
        <p:spPr bwMode="auto">
          <a:xfrm>
            <a:off x="467545" y="4847367"/>
            <a:ext cx="8208912" cy="1538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0077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Ribbon 3"/>
          <p:cNvSpPr/>
          <p:nvPr/>
        </p:nvSpPr>
        <p:spPr>
          <a:xfrm>
            <a:off x="1624114" y="980728"/>
            <a:ext cx="5904656" cy="576065"/>
          </a:xfrm>
          <a:prstGeom prst="ribbon">
            <a:avLst/>
          </a:prstGeom>
          <a:solidFill>
            <a:srgbClr val="990033"/>
          </a:solidFill>
          <a:ln>
            <a:solidFill>
              <a:srgbClr val="660033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+mj-lt"/>
              </a:rPr>
              <a:t>Introduction to the Story</a:t>
            </a:r>
            <a:endParaRPr lang="en-GB" dirty="0">
              <a:latin typeface="+mj-lt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91250"/>
            <a:ext cx="53625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42"/>
          <a:stretch/>
        </p:blipFill>
        <p:spPr bwMode="auto">
          <a:xfrm>
            <a:off x="5076057" y="6191250"/>
            <a:ext cx="4067944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" y="2214"/>
            <a:ext cx="53625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42"/>
          <a:stretch/>
        </p:blipFill>
        <p:spPr bwMode="auto">
          <a:xfrm>
            <a:off x="5087090" y="2214"/>
            <a:ext cx="4067944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354948" y="3016876"/>
            <a:ext cx="53625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60" r="24142"/>
          <a:stretch/>
        </p:blipFill>
        <p:spPr bwMode="auto">
          <a:xfrm rot="16200000">
            <a:off x="133346" y="5664882"/>
            <a:ext cx="385986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140372" y="3032936"/>
            <a:ext cx="53625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60" r="24142"/>
          <a:stretch/>
        </p:blipFill>
        <p:spPr bwMode="auto">
          <a:xfrm rot="16200000">
            <a:off x="8628666" y="5680942"/>
            <a:ext cx="385986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59632" y="2276872"/>
            <a:ext cx="6696744" cy="2674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200"/>
              </a:lnSpc>
            </a:pPr>
            <a:r>
              <a:rPr lang="en-GB" sz="2400" dirty="0" smtClean="0"/>
              <a:t>Joan is a young peasant girl. She couldn’t read or write, and didn’t go to school. Before she turned 19 years old, though, she was leading armies of over ten thousand soldiers.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3725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Ribbon 3"/>
          <p:cNvSpPr/>
          <p:nvPr/>
        </p:nvSpPr>
        <p:spPr>
          <a:xfrm>
            <a:off x="1624114" y="980728"/>
            <a:ext cx="5904656" cy="576065"/>
          </a:xfrm>
          <a:prstGeom prst="ribbon">
            <a:avLst/>
          </a:prstGeom>
          <a:solidFill>
            <a:srgbClr val="990033"/>
          </a:solidFill>
          <a:ln>
            <a:solidFill>
              <a:srgbClr val="660033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+mj-lt"/>
              </a:rPr>
              <a:t>Introduction to the Story</a:t>
            </a:r>
            <a:endParaRPr lang="en-GB" dirty="0">
              <a:latin typeface="+mj-lt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91250"/>
            <a:ext cx="53625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42"/>
          <a:stretch/>
        </p:blipFill>
        <p:spPr bwMode="auto">
          <a:xfrm>
            <a:off x="5076057" y="6191250"/>
            <a:ext cx="4067944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" y="2214"/>
            <a:ext cx="53625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42"/>
          <a:stretch/>
        </p:blipFill>
        <p:spPr bwMode="auto">
          <a:xfrm>
            <a:off x="5087090" y="2214"/>
            <a:ext cx="4067944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354948" y="3016876"/>
            <a:ext cx="53625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60" r="24142"/>
          <a:stretch/>
        </p:blipFill>
        <p:spPr bwMode="auto">
          <a:xfrm rot="16200000">
            <a:off x="133346" y="5664882"/>
            <a:ext cx="385986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140372" y="3032936"/>
            <a:ext cx="53625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60" r="24142"/>
          <a:stretch/>
        </p:blipFill>
        <p:spPr bwMode="auto">
          <a:xfrm rot="16200000">
            <a:off x="8628666" y="5680942"/>
            <a:ext cx="385986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59632" y="2276872"/>
            <a:ext cx="6696744" cy="3341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200"/>
              </a:lnSpc>
            </a:pPr>
            <a:r>
              <a:rPr lang="en-GB" sz="2400" dirty="0" smtClean="0"/>
              <a:t>Some people thought Joan was mad; others thought she was well-spoken and thoughtful. Some people even thought she was a witch. Joan inspired a nation, served her country, but gained many enemies, who would ultimately take her life.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11483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2612" y="0"/>
            <a:ext cx="1979712" cy="6858000"/>
          </a:xfrm>
          <a:prstGeom prst="rect">
            <a:avLst/>
          </a:prstGeom>
          <a:solidFill>
            <a:srgbClr val="CC6600"/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 rot="5400000">
            <a:off x="5366192" y="2393013"/>
            <a:ext cx="56166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dirty="0" smtClean="0">
                <a:solidFill>
                  <a:schemeClr val="bg1"/>
                </a:solidFill>
              </a:rPr>
              <a:t>service</a:t>
            </a:r>
            <a:endParaRPr lang="en-GB" sz="13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4077072"/>
            <a:ext cx="583264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/>
              <a:t>Service </a:t>
            </a:r>
            <a:r>
              <a:rPr lang="en-GB" sz="2800" b="1" dirty="0"/>
              <a:t>is working hard for a person, organisation or country. Helping other people.</a:t>
            </a:r>
            <a:endParaRPr lang="en-GB" sz="2800" dirty="0"/>
          </a:p>
          <a:p>
            <a:endParaRPr lang="en-GB" dirty="0"/>
          </a:p>
        </p:txBody>
      </p:sp>
      <p:pic>
        <p:nvPicPr>
          <p:cNvPr id="6" name="Picture 5"/>
          <p:cNvPicPr/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807" y="1233"/>
            <a:ext cx="593805" cy="6856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0029"/>
            <a:ext cx="1728192" cy="368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7030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2612" y="0"/>
            <a:ext cx="1979712" cy="6858000"/>
          </a:xfrm>
          <a:prstGeom prst="rect">
            <a:avLst/>
          </a:prstGeom>
          <a:solidFill>
            <a:srgbClr val="CC6600"/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 rot="5400000">
            <a:off x="5366192" y="2531512"/>
            <a:ext cx="56166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smtClean="0">
                <a:solidFill>
                  <a:schemeClr val="bg1"/>
                </a:solidFill>
              </a:rPr>
              <a:t>courage</a:t>
            </a:r>
            <a:endParaRPr lang="en-GB" sz="12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4077072"/>
            <a:ext cx="583264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/>
              <a:t>Courage </a:t>
            </a:r>
            <a:r>
              <a:rPr lang="en-GB" sz="2800" b="1" dirty="0"/>
              <a:t>is having the strength and will to know what you should do even though you may be afraid.</a:t>
            </a:r>
            <a:endParaRPr lang="en-GB" sz="2800" dirty="0"/>
          </a:p>
          <a:p>
            <a:endParaRPr lang="en-GB" dirty="0"/>
          </a:p>
        </p:txBody>
      </p:sp>
      <p:pic>
        <p:nvPicPr>
          <p:cNvPr id="6" name="Picture 5"/>
          <p:cNvPicPr/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807" y="1233"/>
            <a:ext cx="593805" cy="6856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1749713" cy="3695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1906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195" y="1233"/>
            <a:ext cx="593805" cy="6856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93805" cy="6856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175" y="857250"/>
            <a:ext cx="481965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2383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195" y="1233"/>
            <a:ext cx="593805" cy="6856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93805" cy="6856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1023938"/>
            <a:ext cx="4857750" cy="481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2336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Ribbon 13"/>
          <p:cNvSpPr/>
          <p:nvPr/>
        </p:nvSpPr>
        <p:spPr>
          <a:xfrm>
            <a:off x="1624114" y="980728"/>
            <a:ext cx="5904656" cy="576065"/>
          </a:xfrm>
          <a:prstGeom prst="ribbon">
            <a:avLst/>
          </a:prstGeom>
          <a:solidFill>
            <a:srgbClr val="990033"/>
          </a:solidFill>
          <a:ln>
            <a:solidFill>
              <a:srgbClr val="660033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+mj-lt"/>
              </a:rPr>
              <a:t>Characters and Glossary</a:t>
            </a:r>
            <a:endParaRPr lang="en-GB" dirty="0">
              <a:latin typeface="+mj-lt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91250"/>
            <a:ext cx="53625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42"/>
          <a:stretch/>
        </p:blipFill>
        <p:spPr bwMode="auto">
          <a:xfrm>
            <a:off x="5076057" y="6191250"/>
            <a:ext cx="4067944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" y="2214"/>
            <a:ext cx="53625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42"/>
          <a:stretch/>
        </p:blipFill>
        <p:spPr bwMode="auto">
          <a:xfrm>
            <a:off x="5087090" y="2214"/>
            <a:ext cx="4067944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354948" y="3016876"/>
            <a:ext cx="53625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60" r="24142"/>
          <a:stretch/>
        </p:blipFill>
        <p:spPr bwMode="auto">
          <a:xfrm rot="16200000">
            <a:off x="133346" y="5664882"/>
            <a:ext cx="385986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140372" y="3032936"/>
            <a:ext cx="53625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60" r="24142"/>
          <a:stretch/>
        </p:blipFill>
        <p:spPr bwMode="auto">
          <a:xfrm rot="16200000">
            <a:off x="8628666" y="5680942"/>
            <a:ext cx="385986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959" y="2011499"/>
            <a:ext cx="3836304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838" y="1740979"/>
            <a:ext cx="3638550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1862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135</Words>
  <Application>Microsoft Office PowerPoint</Application>
  <PresentationFormat>On-screen Show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Leane Wartnaby</dc:creator>
  <cp:lastModifiedBy>Aidan Thompson</cp:lastModifiedBy>
  <cp:revision>27</cp:revision>
  <dcterms:created xsi:type="dcterms:W3CDTF">2015-11-12T09:11:55Z</dcterms:created>
  <dcterms:modified xsi:type="dcterms:W3CDTF">2015-11-17T14:00:04Z</dcterms:modified>
</cp:coreProperties>
</file>