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57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0033"/>
    <a:srgbClr val="660033"/>
    <a:srgbClr val="FF8C19"/>
    <a:srgbClr val="FF9933"/>
    <a:srgbClr val="008080"/>
    <a:srgbClr val="009999"/>
    <a:srgbClr val="660066"/>
    <a:srgbClr val="F5F5F5"/>
    <a:srgbClr val="4C00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20" autoAdjust="0"/>
  </p:normalViewPr>
  <p:slideViewPr>
    <p:cSldViewPr>
      <p:cViewPr varScale="1">
        <p:scale>
          <a:sx n="100" d="100"/>
          <a:sy n="100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6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2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9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5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27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9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FF8C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404663"/>
            <a:ext cx="8208912" cy="598079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08"/>
          <a:stretch/>
        </p:blipFill>
        <p:spPr bwMode="auto">
          <a:xfrm>
            <a:off x="2797007" y="404663"/>
            <a:ext cx="3549986" cy="328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wn Ribbon 7"/>
          <p:cNvSpPr/>
          <p:nvPr/>
        </p:nvSpPr>
        <p:spPr>
          <a:xfrm>
            <a:off x="2209547" y="3573016"/>
            <a:ext cx="4752528" cy="576065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Joan of Arc</a:t>
            </a:r>
            <a:endParaRPr lang="en-GB" dirty="0"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84"/>
          <a:stretch/>
        </p:blipFill>
        <p:spPr bwMode="auto">
          <a:xfrm>
            <a:off x="467545" y="4847367"/>
            <a:ext cx="8208912" cy="1538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07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Introduction to the Story</a:t>
            </a:r>
            <a:endParaRPr lang="en-GB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50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76057" y="6191250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" y="2214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87090" y="2214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354948" y="301687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133346" y="566488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40372" y="303293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8628666" y="568094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2276872"/>
            <a:ext cx="6696744" cy="2674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GB" sz="2400" dirty="0" smtClean="0"/>
              <a:t>Joan is a young peasant girl. She couldn’t read or write, and didn’t go to school. Before she turned 19 years old, though, she was leading armies of over ten thousand soldiers.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372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Introduction to the Story</a:t>
            </a:r>
            <a:endParaRPr lang="en-GB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50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76057" y="6191250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" y="2214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87090" y="2214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354948" y="301687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133346" y="566488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40372" y="303293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8628666" y="568094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2276872"/>
            <a:ext cx="6696744" cy="3341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GB" sz="2400" dirty="0" smtClean="0"/>
              <a:t>Some people thought Joan was mad; others thought she was well-spoken and thoughtful. Some people even thought she was a witch. Joan inspired a nation, served her country, but gained many enemies, who would ultimately take her life.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1148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CC660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366192" y="2393013"/>
            <a:ext cx="56166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>
                <a:solidFill>
                  <a:schemeClr val="bg1"/>
                </a:solidFill>
              </a:rPr>
              <a:t>service</a:t>
            </a:r>
            <a:endParaRPr lang="en-GB" sz="13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77072"/>
            <a:ext cx="58326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Service </a:t>
            </a:r>
            <a:r>
              <a:rPr lang="en-GB" sz="2800" b="1" dirty="0"/>
              <a:t>is working hard for a person, organisation or country. Helping other people.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07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029"/>
            <a:ext cx="1728192" cy="368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03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CC660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366192" y="2531512"/>
            <a:ext cx="5616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chemeClr val="bg1"/>
                </a:solidFill>
              </a:rPr>
              <a:t>courage</a:t>
            </a:r>
            <a:endParaRPr lang="en-GB" sz="1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77072"/>
            <a:ext cx="58326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Courage </a:t>
            </a:r>
            <a:r>
              <a:rPr lang="en-GB" sz="2800" b="1" dirty="0"/>
              <a:t>is having the strength and will to know what you should do even though you may be afraid.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07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749713" cy="369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90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195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857250"/>
            <a:ext cx="48196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38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195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023938"/>
            <a:ext cx="4857750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33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Ribbon 1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Characters and Glossary</a:t>
            </a:r>
            <a:endParaRPr lang="en-GB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50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76057" y="6191250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" y="2214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87090" y="2214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354948" y="301687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133346" y="566488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40372" y="303293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8628666" y="568094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59" y="2011499"/>
            <a:ext cx="383630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838" y="1740979"/>
            <a:ext cx="36385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86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135</Words>
  <Application>Microsoft Office PowerPoint</Application>
  <PresentationFormat>On-screen Show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Leane Wartnaby</dc:creator>
  <cp:lastModifiedBy>Aidan Thompson</cp:lastModifiedBy>
  <cp:revision>27</cp:revision>
  <dcterms:created xsi:type="dcterms:W3CDTF">2015-11-12T09:11:55Z</dcterms:created>
  <dcterms:modified xsi:type="dcterms:W3CDTF">2015-11-17T14:00:04Z</dcterms:modified>
</cp:coreProperties>
</file>