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Miller (School of Education)" initials="BM(oE" lastIdx="2" clrIdx="0">
    <p:extLst>
      <p:ext uri="{19B8F6BF-5375-455C-9EA6-DF929625EA0E}">
        <p15:presenceInfo xmlns:p15="http://schemas.microsoft.com/office/powerpoint/2012/main" userId="S-1-5-21-1390067357-308236825-725345543-511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FCD1F-B7C6-4E41-95C0-58DBA5DB1D4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E390E-59DD-4EE6-8438-06DB977D8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390E-59DD-4EE6-8438-06DB977D8C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2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1.png" /><Relationship Id="rId7" Type="http://schemas.openxmlformats.org/officeDocument/2006/relationships/image" Target="../media/image10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openxmlformats.org/officeDocument/2006/relationships/image" Target="../media/image3.png" /><Relationship Id="rId10" Type="http://schemas.openxmlformats.org/officeDocument/2006/relationships/image" Target="../media/image13.png" /><Relationship Id="rId4" Type="http://schemas.openxmlformats.org/officeDocument/2006/relationships/image" Target="../media/image2.png" /><Relationship Id="rId9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png" /><Relationship Id="rId5" Type="http://schemas.openxmlformats.org/officeDocument/2006/relationships/hyperlink" Target="https://www.youtube.com/watch?v=Ra1Dmz-5HjU&amp;t=248s" TargetMode="External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8.png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753" y="5068740"/>
            <a:ext cx="2887744" cy="502811"/>
          </a:xfrm>
        </p:spPr>
        <p:txBody>
          <a:bodyPr>
            <a:normAutofit fontScale="90000"/>
          </a:bodyPr>
          <a:lstStyle/>
          <a:p>
            <a:r>
              <a:rPr lang="en-GB" sz="2400" b="1" dirty="0"/>
              <a:t>What is </a:t>
            </a:r>
            <a:r>
              <a:rPr lang="en-GB" sz="2400" b="1"/>
              <a:t>the </a:t>
            </a:r>
            <a:r>
              <a:rPr lang="en-US" sz="2400" b="1"/>
              <a:t>‘</a:t>
            </a:r>
            <a:r>
              <a:rPr lang="en-GB" sz="2400" b="1"/>
              <a:t>good life</a:t>
            </a:r>
            <a:r>
              <a:rPr lang="en-US" sz="2400" b="1"/>
              <a:t>’</a:t>
            </a:r>
            <a:r>
              <a:rPr lang="en-GB" sz="2400" b="1"/>
              <a:t>?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927" y="2029150"/>
            <a:ext cx="2158145" cy="27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4369" y="264249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Arial" panose="020B0604020202020204" pitchFamily="34" charset="0"/>
              </a:rPr>
              <a:t>What is a good life? </a:t>
            </a: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4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Arial" panose="020B0604020202020204" pitchFamily="34" charset="0"/>
              </a:rPr>
              <a:t>What makes you happy?</a:t>
            </a: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4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Arial" panose="020B0604020202020204" pitchFamily="34" charset="0"/>
              </a:rPr>
              <a:t>What is the main aim of life?</a:t>
            </a: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4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Arial" panose="020B0604020202020204" pitchFamily="34" charset="0"/>
              </a:rPr>
              <a:t>What do people live for? </a:t>
            </a:r>
            <a:endParaRPr lang="en-GB" sz="2400" dirty="0">
              <a:effectLst/>
              <a:ea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4369" y="1663486"/>
            <a:ext cx="733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With a partner discuss the following questions: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153" y="2125151"/>
            <a:ext cx="2577246" cy="24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8524" r="7005"/>
          <a:stretch>
            <a:fillRect/>
          </a:stretch>
        </p:blipFill>
        <p:spPr bwMode="auto">
          <a:xfrm rot="-1383208">
            <a:off x="585905" y="5212077"/>
            <a:ext cx="7969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98020" y="534809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2277" y="2915389"/>
            <a:ext cx="74646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Arial" panose="020B0604020202020204" pitchFamily="34" charset="0"/>
              </a:rPr>
              <a:t>Describe someone from your life who you think lives a </a:t>
            </a:r>
            <a:r>
              <a:rPr lang="en-US" sz="2400">
                <a:ea typeface="Arial" panose="020B0604020202020204" pitchFamily="34" charset="0"/>
              </a:rPr>
              <a:t>good life. </a:t>
            </a:r>
            <a:endParaRPr lang="en-US" sz="2400" dirty="0">
              <a:ea typeface="Arial" panose="020B0604020202020204" pitchFamily="34" charset="0"/>
            </a:endParaRPr>
          </a:p>
          <a:p>
            <a:pPr marR="71755" lvl="0">
              <a:spcAft>
                <a:spcPts val="0"/>
              </a:spcAft>
            </a:pPr>
            <a:endParaRPr lang="en-GB" sz="24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Arial" panose="020B0604020202020204" pitchFamily="34" charset="0"/>
              </a:rPr>
              <a:t>What is it about </a:t>
            </a:r>
            <a:r>
              <a:rPr lang="en-US" sz="2400">
                <a:ea typeface="Arial" panose="020B0604020202020204" pitchFamily="34" charset="0"/>
              </a:rPr>
              <a:t>that person’s </a:t>
            </a:r>
            <a:r>
              <a:rPr lang="en-US" sz="2400" dirty="0">
                <a:ea typeface="Arial" panose="020B0604020202020204" pitchFamily="34" charset="0"/>
              </a:rPr>
              <a:t>life that you think is attractive? </a:t>
            </a:r>
          </a:p>
          <a:p>
            <a:pPr marR="71755" lvl="0">
              <a:spcAft>
                <a:spcPts val="0"/>
              </a:spcAft>
            </a:pPr>
            <a:endParaRPr lang="en-GB" sz="24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Arial" panose="020B0604020202020204" pitchFamily="34" charset="0"/>
              </a:rPr>
              <a:t>What features of their life would you like to emulate? </a:t>
            </a:r>
            <a:endParaRPr lang="en-GB" sz="2400" dirty="0">
              <a:effectLst/>
              <a:ea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2277" y="1799935"/>
            <a:ext cx="652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Think about your life and the people you know: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4428" y="1799935"/>
            <a:ext cx="2311756" cy="30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6235" y="2300868"/>
            <a:ext cx="4366953" cy="123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021" y="1492675"/>
            <a:ext cx="476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Journal Entry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021" y="2444961"/>
            <a:ext cx="60395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en-US" sz="2400" dirty="0">
                <a:ea typeface="Arial" panose="020B0604020202020204" pitchFamily="34" charset="0"/>
              </a:rPr>
              <a:t>Write a journal entry reflecting on the questions you discussed and describing the kind of person you would like to become.</a:t>
            </a:r>
            <a:endParaRPr lang="en-GB" sz="2400" dirty="0"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r>
              <a:rPr lang="en-US" sz="2400" dirty="0">
                <a:ea typeface="Arial" panose="020B0604020202020204" pitchFamily="34" charset="0"/>
              </a:rPr>
              <a:t> </a:t>
            </a:r>
            <a:endParaRPr lang="en-GB" sz="24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ea typeface="Arial" panose="020B0604020202020204" pitchFamily="34" charset="0"/>
              </a:rPr>
              <a:t>Which </a:t>
            </a:r>
            <a:r>
              <a:rPr lang="en-US" sz="2400" dirty="0">
                <a:ea typeface="Arial" panose="020B0604020202020204" pitchFamily="34" charset="0"/>
              </a:rPr>
              <a:t>values would you </a:t>
            </a:r>
            <a:r>
              <a:rPr lang="en-US" sz="2400" dirty="0" err="1">
                <a:ea typeface="Arial" panose="020B0604020202020204" pitchFamily="34" charset="0"/>
              </a:rPr>
              <a:t>emphasise</a:t>
            </a:r>
            <a:r>
              <a:rPr lang="en-US" sz="2400" dirty="0">
                <a:ea typeface="Arial" panose="020B0604020202020204" pitchFamily="34" charset="0"/>
              </a:rPr>
              <a:t>? </a:t>
            </a: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/>
              <a:t>Why are these values the most important to you?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34624">
            <a:off x="7666346" y="2238948"/>
            <a:ext cx="3888942" cy="25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2389" y="1351761"/>
            <a:ext cx="662570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en-US" sz="2400" dirty="0">
                <a:ea typeface="Arial" panose="020B0604020202020204" pitchFamily="34" charset="0"/>
              </a:rPr>
              <a:t>Read the information sheet about different philosophies on the meaning of life: </a:t>
            </a:r>
          </a:p>
          <a:p>
            <a:pPr marL="71755" marR="71755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Arial" panose="020B0604020202020204" pitchFamily="34" charset="0"/>
              </a:rPr>
              <a:t>Which of the definitions do you most relate to at the moment? </a:t>
            </a:r>
          </a:p>
          <a:p>
            <a:pPr marR="71755" lvl="0">
              <a:spcAft>
                <a:spcPts val="0"/>
              </a:spcAft>
            </a:pPr>
            <a:endParaRPr lang="en-GB" sz="20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Arial" panose="020B0604020202020204" pitchFamily="34" charset="0"/>
              </a:rPr>
              <a:t>Which </a:t>
            </a:r>
            <a:r>
              <a:rPr lang="en-GB" sz="2000" dirty="0">
                <a:ea typeface="Arial" panose="020B0604020202020204" pitchFamily="34" charset="0"/>
              </a:rPr>
              <a:t>do you think is most likely to lead to </a:t>
            </a:r>
            <a:r>
              <a:rPr lang="en-GB" sz="2000">
                <a:ea typeface="Arial" panose="020B0604020202020204" pitchFamily="34" charset="0"/>
              </a:rPr>
              <a:t>a well</a:t>
            </a:r>
            <a:r>
              <a:rPr lang="en-US" sz="2000">
                <a:ea typeface="Arial" panose="020B0604020202020204" pitchFamily="34" charset="0"/>
              </a:rPr>
              <a:t>-</a:t>
            </a:r>
            <a:r>
              <a:rPr lang="en-GB" sz="2000">
                <a:ea typeface="Arial" panose="020B0604020202020204" pitchFamily="34" charset="0"/>
              </a:rPr>
              <a:t>lived </a:t>
            </a:r>
            <a:r>
              <a:rPr lang="en-GB" sz="2000" dirty="0">
                <a:ea typeface="Arial" panose="020B0604020202020204" pitchFamily="34" charset="0"/>
              </a:rPr>
              <a:t>life?</a:t>
            </a: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Arial" panose="020B0604020202020204" pitchFamily="34" charset="0"/>
              </a:rPr>
              <a:t>How will following the different philosophies affect how people live their lives and the choices they make? </a:t>
            </a:r>
          </a:p>
          <a:p>
            <a:pPr marR="71755" lvl="0">
              <a:spcAft>
                <a:spcPts val="0"/>
              </a:spcAft>
            </a:pPr>
            <a:endParaRPr lang="en-GB" sz="20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Arial" panose="020B0604020202020204" pitchFamily="34" charset="0"/>
              </a:rPr>
              <a:t>What type of person might they become?</a:t>
            </a:r>
          </a:p>
          <a:p>
            <a:pPr marR="71755" lvl="0">
              <a:spcAft>
                <a:spcPts val="0"/>
              </a:spcAft>
            </a:pPr>
            <a:endParaRPr lang="en-GB" sz="20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Arial" panose="020B0604020202020204" pitchFamily="34" charset="0"/>
              </a:rPr>
              <a:t>Are there any examples of the ‘good life’ not covered here? What might they be? </a:t>
            </a:r>
            <a:endParaRPr lang="en-GB" sz="20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400" dirty="0"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r>
              <a:rPr lang="en-US" dirty="0">
                <a:ea typeface="Arial" panose="020B0604020202020204" pitchFamily="34" charset="0"/>
              </a:rPr>
              <a:t> </a:t>
            </a:r>
            <a:endParaRPr lang="en-GB" sz="2000" dirty="0"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r>
              <a:rPr lang="en-US" dirty="0">
                <a:ea typeface="Arial" panose="020B0604020202020204" pitchFamily="34" charset="0"/>
              </a:rPr>
              <a:t> </a:t>
            </a:r>
            <a:endParaRPr lang="en-GB" sz="2000" dirty="0">
              <a:ea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9869">
            <a:off x="9623181" y="1682140"/>
            <a:ext cx="206533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Knowled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656">
            <a:off x="7514375" y="1476980"/>
            <a:ext cx="126523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019">
            <a:off x="8711384" y="3091542"/>
            <a:ext cx="1060142" cy="153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087">
            <a:off x="7792571" y="4785602"/>
            <a:ext cx="14478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35" y="3376781"/>
            <a:ext cx="1620838" cy="11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50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2869" y="1694546"/>
            <a:ext cx="80215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en-US" sz="2400" dirty="0">
                <a:ea typeface="Arial" panose="020B0604020202020204" pitchFamily="34" charset="0"/>
              </a:rPr>
              <a:t>Watch </a:t>
            </a:r>
            <a:r>
              <a:rPr lang="en-US" sz="2400">
                <a:ea typeface="Arial" panose="020B0604020202020204" pitchFamily="34" charset="0"/>
              </a:rPr>
              <a:t>the following video: </a:t>
            </a:r>
            <a:endParaRPr lang="en-GB" sz="2400" dirty="0"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Arial" panose="020B0604020202020204" pitchFamily="34" charset="0"/>
              </a:rPr>
              <a:t>Is this a helpful overview of the positions? </a:t>
            </a: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4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Arial" panose="020B0604020202020204" pitchFamily="34" charset="0"/>
              </a:rPr>
              <a:t>What do you think of Aristotle’s idea of ‘</a:t>
            </a:r>
            <a:r>
              <a:rPr lang="en-US" sz="2400" dirty="0" err="1">
                <a:ea typeface="Arial" panose="020B0604020202020204" pitchFamily="34" charset="0"/>
              </a:rPr>
              <a:t>eudaimonia</a:t>
            </a:r>
            <a:r>
              <a:rPr lang="en-US" sz="2400" dirty="0">
                <a:ea typeface="Arial" panose="020B0604020202020204" pitchFamily="34" charset="0"/>
              </a:rPr>
              <a:t>’ (happiness/flourishing)?</a:t>
            </a:r>
            <a:endParaRPr lang="en-GB" sz="2400" dirty="0">
              <a:effectLst/>
              <a:ea typeface="Arial" panose="020B0604020202020204" pitchFamily="34" charset="0"/>
            </a:endParaRPr>
          </a:p>
        </p:txBody>
      </p:sp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69" y="2267060"/>
            <a:ext cx="4378936" cy="2322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385" y="1853521"/>
            <a:ext cx="2296916" cy="27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2869" y="1694546"/>
            <a:ext cx="8021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9738" y="1457154"/>
            <a:ext cx="73884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Arial" panose="020B0604020202020204" pitchFamily="34" charset="0"/>
              </a:rPr>
              <a:t>In 1965 Lennon and McCartney wrote a song called ‘In My Life’, performed by The Beatles. Listen to the song – how does their song answer the question ‘What is the </a:t>
            </a:r>
            <a:r>
              <a:rPr lang="en-US" altLang="en-US" sz="2400">
                <a:ea typeface="Arial" panose="020B0604020202020204" pitchFamily="34" charset="0"/>
              </a:rPr>
              <a:t>Good Life?’ </a:t>
            </a:r>
            <a:endParaRPr lang="en-US" altLang="en-US" sz="2400" dirty="0">
              <a:ea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Arial" panose="020B0604020202020204" pitchFamily="34" charset="0"/>
              </a:rPr>
              <a:t>How did Frank Sinatra answer the question, ‘What is the Good Life?’ in his song, ‘My Way’?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54" y="1457154"/>
            <a:ext cx="1904831" cy="2439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53" y="3947877"/>
            <a:ext cx="1904831" cy="24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2869" y="1694546"/>
            <a:ext cx="8021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645" y="1457154"/>
            <a:ext cx="73181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ea typeface="Arial" panose="020B0604020202020204" pitchFamily="34" charset="0"/>
              </a:rPr>
              <a:t>Compare the content of these two songs with each other: who came closer to setting out the most attractive vision of the ‘good life’ on this evidence, </a:t>
            </a:r>
            <a:r>
              <a:rPr lang="en-US" altLang="en-US" sz="2400">
                <a:ea typeface="Arial" panose="020B0604020202020204" pitchFamily="34" charset="0"/>
              </a:rPr>
              <a:t>The Beatles </a:t>
            </a:r>
            <a:r>
              <a:rPr lang="en-US" altLang="en-US" sz="2400" dirty="0">
                <a:ea typeface="Arial" panose="020B0604020202020204" pitchFamily="34" charset="0"/>
              </a:rPr>
              <a:t>or Frank Sinatra?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ea typeface="Arial" panose="020B0604020202020204" pitchFamily="34" charset="0"/>
              </a:rPr>
              <a:t>What would Aristotle make of: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Arial" panose="020B0604020202020204" pitchFamily="34" charset="0"/>
              </a:rPr>
              <a:t>The Beatles’ ‘In My Life’? </a:t>
            </a:r>
            <a:endParaRPr lang="en-GB" altLang="en-US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Arial" panose="020B0604020202020204" pitchFamily="34" charset="0"/>
              </a:rPr>
              <a:t>Frank Sinatra’s ‘My Way’?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altLang="en-US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ea typeface="Arial" panose="020B0604020202020204" pitchFamily="34" charset="0"/>
              </a:rPr>
              <a:t>Would it line up with his understanding of the good life?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53837">
            <a:off x="7703755" y="2335762"/>
            <a:ext cx="3927898" cy="26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7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2869" y="1694546"/>
            <a:ext cx="8021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868" y="1362628"/>
            <a:ext cx="7397263" cy="609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Aristotle has in mind, as a minimum, a life that is marked by: 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Courage</a:t>
            </a: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rather than rashness or cowardice; 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Self-control</a:t>
            </a: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rather than self-indulgence, or insensibility; 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Generosity</a:t>
            </a: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rather </a:t>
            </a:r>
            <a:r>
              <a:rPr lang="en-GB" sz="2000" kern="1400">
                <a:solidFill>
                  <a:srgbClr val="000000"/>
                </a:solidFill>
                <a:latin typeface="Calibri" panose="020F0502020204030204" pitchFamily="34" charset="0"/>
              </a:rPr>
              <a:t>than </a:t>
            </a:r>
            <a:r>
              <a:rPr lang="en-US" sz="2000" kern="1400">
                <a:solidFill>
                  <a:srgbClr val="000000"/>
                </a:solidFill>
                <a:latin typeface="Calibri" panose="020F0502020204030204" pitchFamily="34" charset="0"/>
              </a:rPr>
              <a:t>miserliness</a:t>
            </a:r>
            <a:r>
              <a:rPr lang="en-GB" sz="2000" kern="14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or wastefulness; 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Friendliness and civility</a:t>
            </a: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rather than rudeness, or flattery; 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Tact and discretion</a:t>
            </a: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rather than boorishness, or buffoonery; 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Truthfulness, and integrity</a:t>
            </a: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rather than false modesty, or bragging;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Good temperedness</a:t>
            </a: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rather than prickliness, or indifference to the concerns of others; 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Fairness</a:t>
            </a: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rather than unfairness. 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41478" y="2059546"/>
            <a:ext cx="4809392" cy="344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en-US" sz="2200" dirty="0">
                <a:ea typeface="Arial" panose="020B0604020202020204" pitchFamily="34" charset="0"/>
              </a:rPr>
              <a:t>How do you think you can develop these virtues?</a:t>
            </a:r>
            <a:r>
              <a:rPr lang="en-GB" altLang="en-US" sz="2200" dirty="0"/>
              <a:t> </a:t>
            </a:r>
          </a:p>
          <a:p>
            <a:pPr marL="1828800" lvl="3" indent="-4572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endParaRPr lang="en-GB" altLang="en-US" sz="2200" dirty="0"/>
          </a:p>
          <a:p>
            <a:pPr marL="1828800" lvl="3" indent="-4572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Do you think it is possible to become more courageous, kind</a:t>
            </a:r>
            <a:r>
              <a:rPr lang="en-US" sz="2200"/>
              <a:t>, generous, etc.? </a:t>
            </a:r>
            <a:endParaRPr lang="en-GB" sz="2200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8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Widescreen</PresentationFormat>
  <Paragraphs>102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is the ‘good life’?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Claire Jackson</cp:lastModifiedBy>
  <cp:revision>35</cp:revision>
  <dcterms:created xsi:type="dcterms:W3CDTF">2019-06-06T13:36:27Z</dcterms:created>
  <dcterms:modified xsi:type="dcterms:W3CDTF">2020-06-08T13:24:26Z</dcterms:modified>
</cp:coreProperties>
</file>