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009900"/>
    <a:srgbClr val="660066"/>
    <a:srgbClr val="F5F5F5"/>
    <a:srgbClr val="4C004C"/>
    <a:srgbClr val="FF8C19"/>
    <a:srgbClr val="FF9933"/>
    <a:srgbClr val="FF9900"/>
    <a:srgbClr val="003300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41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5656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8308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1161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2265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997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627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2750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0607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277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897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4262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069AE9-F4A9-4522-A8AF-31AA91CB067A}" type="datetimeFigureOut">
              <a:rPr lang="en-GB" smtClean="0"/>
              <a:t>17/11/2015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558F36-6ADF-400A-8445-0E7B727C40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3391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1"/>
            <a:ext cx="9144000" cy="6858000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323528" y="260648"/>
            <a:ext cx="8496944" cy="6264696"/>
          </a:xfrm>
          <a:prstGeom prst="rect">
            <a:avLst/>
          </a:prstGeom>
          <a:solidFill>
            <a:srgbClr val="00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467544" y="404663"/>
            <a:ext cx="8208912" cy="598079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008"/>
          <a:stretch/>
        </p:blipFill>
        <p:spPr bwMode="auto">
          <a:xfrm>
            <a:off x="2797007" y="404663"/>
            <a:ext cx="3549986" cy="32885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Down Ribbon 7"/>
          <p:cNvSpPr/>
          <p:nvPr/>
        </p:nvSpPr>
        <p:spPr>
          <a:xfrm>
            <a:off x="2209547" y="3573016"/>
            <a:ext cx="4752528" cy="576065"/>
          </a:xfrm>
          <a:prstGeom prst="ribbon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+mj-lt"/>
              </a:rPr>
              <a:t>Robin Hood</a:t>
            </a:r>
            <a:endParaRPr lang="en-GB" dirty="0">
              <a:latin typeface="+mj-lt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8155"/>
          <a:stretch/>
        </p:blipFill>
        <p:spPr bwMode="auto">
          <a:xfrm>
            <a:off x="467545" y="4556656"/>
            <a:ext cx="8208912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00771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wn Ribbon 3"/>
          <p:cNvSpPr/>
          <p:nvPr/>
        </p:nvSpPr>
        <p:spPr>
          <a:xfrm>
            <a:off x="1624114" y="1124744"/>
            <a:ext cx="5904656" cy="576065"/>
          </a:xfrm>
          <a:prstGeom prst="ribbon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+mj-lt"/>
              </a:rPr>
              <a:t>Introduction to the Story</a:t>
            </a:r>
            <a:endParaRPr lang="en-GB" dirty="0">
              <a:latin typeface="+mj-lt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9" b="-1"/>
          <a:stretch/>
        </p:blipFill>
        <p:spPr bwMode="auto">
          <a:xfrm>
            <a:off x="0" y="0"/>
            <a:ext cx="89685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9" b="-1"/>
          <a:stretch/>
        </p:blipFill>
        <p:spPr bwMode="auto">
          <a:xfrm>
            <a:off x="8257026" y="0"/>
            <a:ext cx="89685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7"/>
          <a:stretch/>
        </p:blipFill>
        <p:spPr bwMode="auto">
          <a:xfrm rot="5400000">
            <a:off x="4191599" y="2733187"/>
            <a:ext cx="830063" cy="7419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76"/>
          <a:stretch/>
        </p:blipFill>
        <p:spPr bwMode="auto">
          <a:xfrm rot="5400000">
            <a:off x="4176939" y="-3259130"/>
            <a:ext cx="829808" cy="7419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403648" y="1988840"/>
            <a:ext cx="6552728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5200"/>
              </a:lnSpc>
            </a:pPr>
            <a:r>
              <a:rPr lang="en-GB" sz="2400" dirty="0" smtClean="0"/>
              <a:t>Sir Robin of Locksley is better known as Robin Hood. He was a knight who served King Richard, and became a hero to the poor people of Nottingham. He and his followers believed in charity and justice for all, regardless of position of entitlement.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3437253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42612" y="0"/>
            <a:ext cx="1979712" cy="6858000"/>
          </a:xfrm>
          <a:prstGeom prst="rect">
            <a:avLst/>
          </a:prstGeom>
          <a:solidFill>
            <a:srgbClr val="006600"/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 rot="5400000">
            <a:off x="5366192" y="2531512"/>
            <a:ext cx="56166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0" dirty="0" smtClean="0">
                <a:solidFill>
                  <a:schemeClr val="bg1"/>
                </a:solidFill>
              </a:rPr>
              <a:t>charity</a:t>
            </a:r>
            <a:endParaRPr lang="en-GB" sz="120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11560" y="4077072"/>
            <a:ext cx="583264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i="1" dirty="0" smtClean="0"/>
              <a:t>Charity is to help other people, who are more in need than yourself. </a:t>
            </a:r>
            <a:endParaRPr lang="en-GB" sz="2800" dirty="0"/>
          </a:p>
          <a:p>
            <a:endParaRPr lang="en-GB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7" y="270593"/>
            <a:ext cx="1656185" cy="348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97030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142612" y="0"/>
            <a:ext cx="1979712" cy="6858000"/>
          </a:xfrm>
          <a:prstGeom prst="rect">
            <a:avLst/>
          </a:prstGeom>
          <a:solidFill>
            <a:srgbClr val="006600"/>
          </a:solidFill>
          <a:ln>
            <a:solidFill>
              <a:schemeClr val="bg1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extBox 2"/>
          <p:cNvSpPr txBox="1"/>
          <p:nvPr/>
        </p:nvSpPr>
        <p:spPr>
          <a:xfrm rot="5400000">
            <a:off x="5900220" y="2243480"/>
            <a:ext cx="446449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smtClean="0">
                <a:solidFill>
                  <a:schemeClr val="bg1"/>
                </a:solidFill>
              </a:rPr>
              <a:t>justice</a:t>
            </a:r>
            <a:endParaRPr lang="en-GB" sz="12000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27584" y="4077072"/>
            <a:ext cx="583264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i="1" dirty="0"/>
              <a:t>Justice</a:t>
            </a:r>
            <a:r>
              <a:rPr lang="en-GB" sz="2800" b="1" dirty="0"/>
              <a:t> is to have an understanding of what it is to uphold what is right.</a:t>
            </a:r>
            <a:endParaRPr lang="en-GB" sz="2800" dirty="0"/>
          </a:p>
          <a:p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051" y="260649"/>
            <a:ext cx="1647641" cy="3456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5449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778965"/>
            <a:ext cx="6547565" cy="5300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981"/>
          <a:stretch/>
        </p:blipFill>
        <p:spPr bwMode="auto">
          <a:xfrm>
            <a:off x="-8878" y="-1"/>
            <a:ext cx="476422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981"/>
          <a:stretch/>
        </p:blipFill>
        <p:spPr bwMode="auto">
          <a:xfrm flipH="1">
            <a:off x="8604448" y="-3"/>
            <a:ext cx="539552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2383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981"/>
          <a:stretch/>
        </p:blipFill>
        <p:spPr bwMode="auto">
          <a:xfrm>
            <a:off x="-8878" y="-1"/>
            <a:ext cx="476422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981"/>
          <a:stretch/>
        </p:blipFill>
        <p:spPr bwMode="auto">
          <a:xfrm flipH="1">
            <a:off x="8667578" y="0"/>
            <a:ext cx="476422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332656"/>
            <a:ext cx="6048722" cy="6016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823362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own Ribbon 13"/>
          <p:cNvSpPr/>
          <p:nvPr/>
        </p:nvSpPr>
        <p:spPr>
          <a:xfrm>
            <a:off x="1624114" y="980728"/>
            <a:ext cx="5904656" cy="576065"/>
          </a:xfrm>
          <a:prstGeom prst="ribbon">
            <a:avLst/>
          </a:prstGeom>
          <a:solidFill>
            <a:srgbClr val="0066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+mj-lt"/>
              </a:rPr>
              <a:t>Characters and Glossary</a:t>
            </a:r>
            <a:endParaRPr lang="en-GB" dirty="0">
              <a:latin typeface="+mj-lt"/>
            </a:endParaRPr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9" b="-1"/>
          <a:stretch/>
        </p:blipFill>
        <p:spPr bwMode="auto">
          <a:xfrm>
            <a:off x="0" y="0"/>
            <a:ext cx="89685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9" b="-1"/>
          <a:stretch/>
        </p:blipFill>
        <p:spPr bwMode="auto">
          <a:xfrm>
            <a:off x="8257026" y="0"/>
            <a:ext cx="89685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7"/>
          <a:stretch/>
        </p:blipFill>
        <p:spPr bwMode="auto">
          <a:xfrm rot="5400000">
            <a:off x="4191599" y="2733187"/>
            <a:ext cx="830063" cy="7419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76"/>
          <a:stretch/>
        </p:blipFill>
        <p:spPr bwMode="auto">
          <a:xfrm rot="5400000">
            <a:off x="4176939" y="-3259130"/>
            <a:ext cx="829808" cy="7419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2357438"/>
            <a:ext cx="734377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18623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9" b="-1"/>
          <a:stretch/>
        </p:blipFill>
        <p:spPr bwMode="auto">
          <a:xfrm>
            <a:off x="0" y="0"/>
            <a:ext cx="89685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9" b="-1"/>
          <a:stretch/>
        </p:blipFill>
        <p:spPr bwMode="auto">
          <a:xfrm>
            <a:off x="8257026" y="0"/>
            <a:ext cx="896851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7"/>
          <a:stretch/>
        </p:blipFill>
        <p:spPr bwMode="auto">
          <a:xfrm rot="5400000">
            <a:off x="4191599" y="2733187"/>
            <a:ext cx="830063" cy="7419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76"/>
          <a:stretch/>
        </p:blipFill>
        <p:spPr bwMode="auto">
          <a:xfrm rot="5400000">
            <a:off x="4176939" y="-3259130"/>
            <a:ext cx="829808" cy="7419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484784"/>
            <a:ext cx="5403165" cy="24785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Down Ribbon 13"/>
          <p:cNvSpPr/>
          <p:nvPr/>
        </p:nvSpPr>
        <p:spPr>
          <a:xfrm>
            <a:off x="1624114" y="980728"/>
            <a:ext cx="5904656" cy="576065"/>
          </a:xfrm>
          <a:prstGeom prst="ribbon">
            <a:avLst/>
          </a:prstGeom>
          <a:solidFill>
            <a:srgbClr val="006600"/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latin typeface="+mj-lt"/>
              </a:rPr>
              <a:t>Characters and Glossary</a:t>
            </a:r>
            <a:endParaRPr lang="en-GB" dirty="0">
              <a:latin typeface="+mj-lt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9358" y="3893118"/>
            <a:ext cx="4550643" cy="2168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22901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94</Words>
  <Application>Microsoft Office PowerPoint</Application>
  <PresentationFormat>On-screen Show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Danielle Leane Wartnaby</dc:creator>
  <cp:lastModifiedBy>Aidan Thompson</cp:lastModifiedBy>
  <cp:revision>16</cp:revision>
  <dcterms:created xsi:type="dcterms:W3CDTF">2015-11-12T09:11:55Z</dcterms:created>
  <dcterms:modified xsi:type="dcterms:W3CDTF">2015-11-17T15:08:32Z</dcterms:modified>
</cp:coreProperties>
</file>