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66"/>
    <a:srgbClr val="F5F5F5"/>
    <a:srgbClr val="4C004C"/>
    <a:srgbClr val="FF8C19"/>
    <a:srgbClr val="FF9933"/>
    <a:srgbClr val="FF9900"/>
    <a:srgbClr val="0033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576065"/>
          </a:xfrm>
          <a:prstGeom prst="ribb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Robin Hood</a:t>
            </a:r>
            <a:endParaRPr lang="en-GB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55"/>
          <a:stretch/>
        </p:blipFill>
        <p:spPr bwMode="auto">
          <a:xfrm>
            <a:off x="467545" y="4556656"/>
            <a:ext cx="82089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1124744"/>
            <a:ext cx="5904656" cy="576065"/>
          </a:xfrm>
          <a:prstGeom prst="ribb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Introduction to the Story</a:t>
            </a:r>
            <a:endParaRPr lang="en-GB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8257026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 bwMode="auto">
          <a:xfrm rot="5400000">
            <a:off x="4191599" y="2733187"/>
            <a:ext cx="830063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 rot="5400000">
            <a:off x="4176939" y="-3259130"/>
            <a:ext cx="829808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1988840"/>
            <a:ext cx="65527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 smtClean="0"/>
              <a:t>Sir Robin of Locksley is better known as Robin Hood. He was a knight who served King Richard, and became a hero to the poor people of Nottingham. He and his followers believed in charity and justice for all, regardless of position of entitlement.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531512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dirty="0" smtClean="0">
                <a:solidFill>
                  <a:schemeClr val="bg1"/>
                </a:solidFill>
              </a:rPr>
              <a:t>charity</a:t>
            </a:r>
            <a:endParaRPr lang="en-GB" sz="1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/>
              <a:t>Charity is to help other people, who are more in need than yourself. </a:t>
            </a:r>
            <a:endParaRPr lang="en-GB" sz="2800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70593"/>
            <a:ext cx="1656185" cy="348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3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900220" y="224348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chemeClr val="bg1"/>
                </a:solidFill>
              </a:rPr>
              <a:t>justice</a:t>
            </a:r>
            <a:endParaRPr lang="en-GB" sz="1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077072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Justice</a:t>
            </a:r>
            <a:r>
              <a:rPr lang="en-GB" sz="2800" b="1" dirty="0"/>
              <a:t> is to have an understanding of what it is to uphold what is right.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51" y="260649"/>
            <a:ext cx="164764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44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78965"/>
            <a:ext cx="6547565" cy="530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1"/>
          <a:stretch/>
        </p:blipFill>
        <p:spPr bwMode="auto">
          <a:xfrm>
            <a:off x="-8878" y="-1"/>
            <a:ext cx="47642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1"/>
          <a:stretch/>
        </p:blipFill>
        <p:spPr bwMode="auto">
          <a:xfrm flipH="1">
            <a:off x="8604448" y="-3"/>
            <a:ext cx="53955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3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1"/>
          <a:stretch/>
        </p:blipFill>
        <p:spPr bwMode="auto">
          <a:xfrm>
            <a:off x="-8878" y="-1"/>
            <a:ext cx="47642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1"/>
          <a:stretch/>
        </p:blipFill>
        <p:spPr bwMode="auto">
          <a:xfrm flipH="1">
            <a:off x="8667578" y="0"/>
            <a:ext cx="47642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048722" cy="601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33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8257026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 bwMode="auto">
          <a:xfrm rot="5400000">
            <a:off x="4191599" y="2733187"/>
            <a:ext cx="830063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 rot="5400000">
            <a:off x="4176939" y="-3259130"/>
            <a:ext cx="829808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57438"/>
            <a:ext cx="73437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86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8257026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 bwMode="auto">
          <a:xfrm rot="5400000">
            <a:off x="4191599" y="2733187"/>
            <a:ext cx="830063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 rot="5400000">
            <a:off x="4176939" y="-3259130"/>
            <a:ext cx="829808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5403165" cy="247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8" y="3893118"/>
            <a:ext cx="4550643" cy="21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29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16</cp:revision>
  <dcterms:created xsi:type="dcterms:W3CDTF">2015-11-12T09:11:55Z</dcterms:created>
  <dcterms:modified xsi:type="dcterms:W3CDTF">2015-11-17T15:08:32Z</dcterms:modified>
</cp:coreProperties>
</file>