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3" r:id="rId5"/>
    <p:sldId id="260" r:id="rId6"/>
    <p:sldId id="261" r:id="rId7"/>
    <p:sldId id="264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993366"/>
    <a:srgbClr val="660033"/>
    <a:srgbClr val="660066"/>
    <a:srgbClr val="800080"/>
    <a:srgbClr val="CC6600"/>
    <a:srgbClr val="990033"/>
    <a:srgbClr val="FF8C19"/>
    <a:srgbClr val="FF9933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20" autoAdjust="0"/>
  </p:normalViewPr>
  <p:slideViewPr>
    <p:cSldViewPr>
      <p:cViewPr varScale="1">
        <p:scale>
          <a:sx n="100" d="100"/>
          <a:sy n="100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65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308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161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265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997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627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750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607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277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89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26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391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9144000" cy="6858000"/>
          </a:xfrm>
          <a:prstGeom prst="rect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528" y="260648"/>
            <a:ext cx="8496944" cy="6264696"/>
          </a:xfrm>
          <a:prstGeom prst="rect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67544" y="404663"/>
            <a:ext cx="8208912" cy="598079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08"/>
          <a:stretch/>
        </p:blipFill>
        <p:spPr bwMode="auto">
          <a:xfrm>
            <a:off x="2797007" y="404663"/>
            <a:ext cx="3549986" cy="3288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own Ribbon 7"/>
          <p:cNvSpPr/>
          <p:nvPr/>
        </p:nvSpPr>
        <p:spPr>
          <a:xfrm>
            <a:off x="2209547" y="3573016"/>
            <a:ext cx="4752528" cy="576065"/>
          </a:xfrm>
          <a:prstGeom prst="ribbon">
            <a:avLst/>
          </a:prstGeom>
          <a:solidFill>
            <a:srgbClr val="993366"/>
          </a:solidFill>
          <a:ln>
            <a:solidFill>
              <a:srgbClr val="660033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+mj-lt"/>
              </a:rPr>
              <a:t>Rosa Parks</a:t>
            </a:r>
            <a:endParaRPr lang="en-GB" dirty="0">
              <a:latin typeface="+mj-lt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872"/>
          <a:stretch/>
        </p:blipFill>
        <p:spPr bwMode="auto">
          <a:xfrm>
            <a:off x="467545" y="4941168"/>
            <a:ext cx="8208912" cy="144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5"/>
          <a:stretch/>
        </p:blipFill>
        <p:spPr bwMode="auto">
          <a:xfrm rot="16200000">
            <a:off x="4233866" y="1942861"/>
            <a:ext cx="676275" cy="8208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0077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Ribbon 3"/>
          <p:cNvSpPr/>
          <p:nvPr/>
        </p:nvSpPr>
        <p:spPr>
          <a:xfrm>
            <a:off x="1624114" y="980728"/>
            <a:ext cx="5904656" cy="576065"/>
          </a:xfrm>
          <a:prstGeom prst="ribbon">
            <a:avLst/>
          </a:prstGeom>
          <a:solidFill>
            <a:srgbClr val="993366"/>
          </a:solidFill>
          <a:ln>
            <a:solidFill>
              <a:srgbClr val="660033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+mj-lt"/>
              </a:rPr>
              <a:t>Introduction to the Story</a:t>
            </a:r>
            <a:endParaRPr lang="en-GB" dirty="0">
              <a:latin typeface="+mj-lt"/>
            </a:endParaRPr>
          </a:p>
        </p:txBody>
      </p:sp>
      <p:pic>
        <p:nvPicPr>
          <p:cNvPr id="15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5" t="4259" b="10669"/>
          <a:stretch/>
        </p:blipFill>
        <p:spPr bwMode="auto">
          <a:xfrm>
            <a:off x="0" y="2161"/>
            <a:ext cx="676275" cy="685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5" t="4259" b="10669"/>
          <a:stretch/>
        </p:blipFill>
        <p:spPr bwMode="auto">
          <a:xfrm flipH="1">
            <a:off x="8467725" y="2161"/>
            <a:ext cx="676275" cy="685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872"/>
          <a:stretch/>
        </p:blipFill>
        <p:spPr bwMode="auto">
          <a:xfrm>
            <a:off x="676275" y="6381328"/>
            <a:ext cx="7791450" cy="476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872"/>
          <a:stretch/>
        </p:blipFill>
        <p:spPr bwMode="auto">
          <a:xfrm>
            <a:off x="676275" y="0"/>
            <a:ext cx="7806512" cy="476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93726" y="1759527"/>
            <a:ext cx="6840760" cy="4760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200"/>
              </a:lnSpc>
            </a:pPr>
            <a:r>
              <a:rPr lang="en-GB" sz="2400" dirty="0" smtClean="0"/>
              <a:t>Rosa Parks was an African-American civil rights activist. She became famous in the 1950s, when she stood up to oppression and refused to give up her seat on a bus in Montgomery, Alabama. At that time, black people and white people lived in segregation. Rosa’s actions in Montgomery became a major part of the Civil Rights movement in America.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3725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2612" y="0"/>
            <a:ext cx="1979712" cy="6858000"/>
          </a:xfrm>
          <a:prstGeom prst="rect">
            <a:avLst/>
          </a:prstGeom>
          <a:solidFill>
            <a:srgbClr val="993366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 rot="5400000">
            <a:off x="5366192" y="2393013"/>
            <a:ext cx="56166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800" dirty="0" smtClean="0">
                <a:solidFill>
                  <a:schemeClr val="bg1"/>
                </a:solidFill>
              </a:rPr>
              <a:t>justice</a:t>
            </a:r>
            <a:endParaRPr lang="en-GB" sz="138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4077072"/>
            <a:ext cx="583264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/>
              <a:t>Justice</a:t>
            </a:r>
            <a:r>
              <a:rPr lang="en-GB" sz="2800" b="1" dirty="0"/>
              <a:t> is to have an understanding of what it is to uphold what is right.</a:t>
            </a:r>
            <a:endParaRPr lang="en-GB" sz="2800" dirty="0"/>
          </a:p>
          <a:p>
            <a:endParaRPr lang="en-GB" dirty="0"/>
          </a:p>
        </p:txBody>
      </p:sp>
      <p:pic>
        <p:nvPicPr>
          <p:cNvPr id="6" name="Picture 5"/>
          <p:cNvPicPr/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8807" y="1233"/>
            <a:ext cx="593805" cy="6856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29" y="244423"/>
            <a:ext cx="1717453" cy="368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7030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2612" y="0"/>
            <a:ext cx="1979712" cy="6858000"/>
          </a:xfrm>
          <a:prstGeom prst="rect">
            <a:avLst/>
          </a:prstGeom>
          <a:solidFill>
            <a:srgbClr val="993366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 rot="5400000">
            <a:off x="5366192" y="2531512"/>
            <a:ext cx="56166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smtClean="0">
                <a:solidFill>
                  <a:schemeClr val="bg1"/>
                </a:solidFill>
              </a:rPr>
              <a:t>courage</a:t>
            </a:r>
            <a:endParaRPr lang="en-GB" sz="120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4077072"/>
            <a:ext cx="583264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/>
              <a:t>Courage </a:t>
            </a:r>
            <a:r>
              <a:rPr lang="en-GB" sz="2800" b="1" dirty="0"/>
              <a:t>is having the strength and will to know what you should do even though you may be afraid.</a:t>
            </a:r>
            <a:endParaRPr lang="en-GB" sz="2800" dirty="0"/>
          </a:p>
          <a:p>
            <a:endParaRPr lang="en-GB" dirty="0"/>
          </a:p>
        </p:txBody>
      </p:sp>
      <p:pic>
        <p:nvPicPr>
          <p:cNvPr id="6" name="Picture 5"/>
          <p:cNvPicPr/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8807" y="1233"/>
            <a:ext cx="593805" cy="6856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765881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1906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195" y="1233"/>
            <a:ext cx="593805" cy="6856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3805" cy="6856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550" y="795338"/>
            <a:ext cx="4914900" cy="526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2383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195" y="1233"/>
            <a:ext cx="593805" cy="6856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3805" cy="6856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313" y="80963"/>
            <a:ext cx="4905375" cy="669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2336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195" y="1233"/>
            <a:ext cx="593805" cy="6856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3805" cy="6856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52388"/>
            <a:ext cx="5143500" cy="675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86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5" t="4259" b="10669"/>
          <a:stretch/>
        </p:blipFill>
        <p:spPr bwMode="auto">
          <a:xfrm>
            <a:off x="0" y="2161"/>
            <a:ext cx="676275" cy="685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5" t="4259" b="10669"/>
          <a:stretch/>
        </p:blipFill>
        <p:spPr bwMode="auto">
          <a:xfrm flipH="1">
            <a:off x="8467725" y="2161"/>
            <a:ext cx="676275" cy="685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872"/>
          <a:stretch/>
        </p:blipFill>
        <p:spPr bwMode="auto">
          <a:xfrm>
            <a:off x="676275" y="6381328"/>
            <a:ext cx="7791450" cy="476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872"/>
          <a:stretch/>
        </p:blipFill>
        <p:spPr bwMode="auto">
          <a:xfrm>
            <a:off x="676275" y="0"/>
            <a:ext cx="7806512" cy="476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34345"/>
            <a:ext cx="5318348" cy="4514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Down Ribbon 13"/>
          <p:cNvSpPr/>
          <p:nvPr/>
        </p:nvSpPr>
        <p:spPr>
          <a:xfrm>
            <a:off x="1624114" y="980728"/>
            <a:ext cx="5904656" cy="576065"/>
          </a:xfrm>
          <a:prstGeom prst="ribbon">
            <a:avLst/>
          </a:prstGeom>
          <a:solidFill>
            <a:srgbClr val="993366"/>
          </a:solidFill>
          <a:ln>
            <a:solidFill>
              <a:srgbClr val="660033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+mj-lt"/>
              </a:rPr>
              <a:t>Characters and Glossary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11862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113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Leane Wartnaby</dc:creator>
  <cp:lastModifiedBy>Aidan Thompson</cp:lastModifiedBy>
  <cp:revision>27</cp:revision>
  <dcterms:created xsi:type="dcterms:W3CDTF">2015-11-12T09:11:55Z</dcterms:created>
  <dcterms:modified xsi:type="dcterms:W3CDTF">2015-11-17T15:13:31Z</dcterms:modified>
</cp:coreProperties>
</file>