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24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466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Higgins</dc:creator>
  <cp:lastModifiedBy>Don Watson</cp:lastModifiedBy>
  <cp:revision>8</cp:revision>
  <dcterms:created xsi:type="dcterms:W3CDTF">2006-08-16T00:00:00Z</dcterms:created>
  <dcterms:modified xsi:type="dcterms:W3CDTF">2016-09-23T12:44:50Z</dcterms:modified>
</cp:coreProperties>
</file>