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chael Fullard" initials="MF" lastIdx="1" clrIdx="0"/>
  <p:cmAuthor id="1" name="Danielle Leane Wartnaby" initials="DLW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85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17-Jul-17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17-Jul-17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17-Jul-17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17-Jul-17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17-Jul-17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17-Jul-17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17-Jul-17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17-Jul-17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17-Jul-17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17-Jul-17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17-Jul-17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17-Jul-17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JItbos1tYZs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rZ5HnyEQg7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174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9400" y="6019800"/>
            <a:ext cx="3200400" cy="4571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200" u="sng" dirty="0">
                <a:latin typeface="Titillium" panose="00000500000000000000" pitchFamily="50" charset="0"/>
                <a:hlinkClick r:id="rId3"/>
              </a:rPr>
              <a:t>www.youtube.com/watch?v=JItbos1tYZs</a:t>
            </a:r>
            <a:endParaRPr lang="en-GB" sz="1200" dirty="0">
              <a:latin typeface="Titillium" panose="00000500000000000000" pitchFamily="50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67000" y="3733800"/>
            <a:ext cx="3048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u="sng" dirty="0">
                <a:latin typeface="Titillium" panose="00000500000000000000" pitchFamily="50" charset="0"/>
                <a:hlinkClick r:id="rId4"/>
              </a:rPr>
              <a:t>www.youtube.com/watch?v=rZ5HnyEQg7M</a:t>
            </a:r>
            <a:r>
              <a:rPr lang="en-GB" sz="1200" dirty="0">
                <a:latin typeface="Titillium" panose="00000500000000000000" pitchFamily="50" charset="0"/>
              </a:rPr>
              <a:t> </a:t>
            </a:r>
            <a:endParaRPr lang="en-US" sz="1200" dirty="0">
              <a:latin typeface="Titillium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5729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C12339D-E4C1-4394-A118-4E1764161C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03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22</Words>
  <Application>Microsoft Office PowerPoint</Application>
  <PresentationFormat>On-screen Show (4:3)</PresentationFormat>
  <Paragraphs>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Titillium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Feel the Fear and Do It Anyway</dc:title>
  <dc:creator>Jenny Higgins (School of Education)</dc:creator>
  <cp:lastModifiedBy>Liam</cp:lastModifiedBy>
  <cp:revision>15</cp:revision>
  <dcterms:created xsi:type="dcterms:W3CDTF">2006-08-16T00:00:00Z</dcterms:created>
  <dcterms:modified xsi:type="dcterms:W3CDTF">2017-07-17T14:33:55Z</dcterms:modified>
</cp:coreProperties>
</file>