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81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55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13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21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73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95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46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9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83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05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9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05E32-42C8-42D7-A537-7FC4ADD089A7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704E2-7BCB-474E-B307-69C62098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908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npQrMqDoq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qXmxVySMzw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-t1Z5-oPtU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WuyPuH9oj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png;base64,iVBORw0KGgoAAAANSUhEUgAAANIAAADwCAMAAABCI8pNAAAA81BMVEX//////wEAAAD/9wD//AH/6wD/+gD/6QD/9QD/8AD/9AD/7AH/5wD/7wD/5QD/+QD+4QEAAAX/3wDx8fHp6enOzs7y8vLHx8d4eHiVlZVnZ2e7u7vi4uJbW1urq6szMzNRUVGEhIRZUAgLCwuRkZE8PDybiQmgoKArKyvZ2dlJSUnMzMyxsbGJiYkZGRl7e3vlygrErAlsYQsvKgfy2Ak3MQd2agofHx/Zwwqjkglra2uOfgpAOQYUEQZRSAchHQdIQAiBcwjIswuRhwuZkQuzpwrg0gliVQp1bgwqJQm4oQrv0QmznQrHrguLegkhHgfQwgwaonN2AAAQf0lEQVR4nO2da1fbSBKGHYMQRpfI5m4gmJsJBIIxhtgh3DwzYYIJM///12zXpVst29iS4Wy3fOb9MJvZnfHRs9VdKlVVVxcK/+k/vZsWN49MP8K7aWl5Y/17bbtY/GL6Sd6qlaXNjcPT2l5Rasv0E71Bm6snp9Xjz8U+5XDdrSwdnayfHfeTSK2Zfr5MOlr9dLZ18PU1GNKi6adMo8Wl5U/737dHk0jtm37a0Vpc3jhcqx2kY2GtmH7o4VrcXD3c3/qWAaR8uUt/ODT97P1a+rKxX60N+LBRLL+a151uoxe16e9NE0jhq2WnloVk73L3qnPebnmO64dhFEX3+N9vmEbBV8vO1nGmJXaBZmlFAOMDTBRVKlEX/8dtcyTCh52sr2XZ9+W9H2SWIPAchJFCJvcH/lOrhnj2awd7YwD6zfLc7bVCYAEYXZKJdtKBIaJCut1fviGzRCVhF4QRcqTgb9yYKdzFf8dUKLQ4zkTly6v6c7vR8mmNxRyOx9KpACkkIxmLV5dGmOWh022H0ixJjkCT5EJDCSSHjLRkCmlzmFn+eG73hFnkCotRGKKUFFIxkzBTA3/GXLy6mjSL2C1kFVeusQGShT5JKEaK/Cb+nrl49YSJnoUTk4tHM8wrKPOoBJQnvXmjDL93aoyosM5IDVgyiMM0iiXJMZMUg6GdHAwdHDKSOaLCKSMJRyWIXGWcBE2S5CNLg0IzEVIPf85kvFrlneSFZCGJ0w8jOT7OKUkuYmIk9wp+7rNBogKHQbcCiYECyTOfgEGKWSH8C/4BqZJIfg930olJJF53Lw6sOkFEPGwcBaOB6JJMsJsCjMKdB+NGkkh1RyMiIKIZRpKE0pH8Fv6aqXgVtcJI564vlh0SzWs4SaIPuiQTmalESM4L/FjNJJEKHhrCNehEc0n7fBimGIn3kjAS7iSzqbsv7PBaAkk4BiQCC42G0ZkkEhjJu4YfqxolKmwQ0kXERkKiuTQ8kmmOkHDdRWikTbNIn6QPR6SFBY1oHE+MNE9IvleH3zozSySDhyYg4bKTRCmAiOkjILGRbuC3TKfuvrMPF0hsJPILqYkAidedg0ZaN0xU2GIfjh5cGSkdECKprSReSrCT9kwbqcAVh7ZCmsuOxOvO68AvfTJNtMLJlBZtJVh32YjUVnLd6JfhjwrSIr+WSriVeN2lJQIoXnewk57hl8znVzmZchG4ct1lMFJi3fkeuDtjqbtYR4R0NSkSRK3gHKSRlk0DqWRK3RPeAbdSFqIP7O/QOYSX4neOTfMUVPDw7JF3mHTdCSP9ZT5eJa0rHz7BuvvA71nYSaVf5uNV0g45vN4kSJpzcJ1z+B1j+VVdFDzctPBFS2+lLEYi5yB2kgslMjv6AehNe0+xQ8a3UuwcXKcLP2NHPwBtpceAHN5k604YqQQlMkv6ATg9hA5vgrcSOwcykmkWEsdDTxpSBqJZue68XRviVRIHD13N4WUzEq47B0pkBkvNCXHw0JBfFtnXHRiptGtFvEriZIrnsg/P6B1w3dllpMIhEu2VCCmjwyMX7jkBVF+saY08Q6RdiMMn8OG0lbx2ub/UvHRkLoNcHfDhaYkYSay7UlOPV482Tre2Te4s6hPqTPJaIocnvMNPCoUWNzfWq7LhwGDl4uCNPlx4hxKUyM6qyUZQc0Za+cY+3MketDJS6We5OCCDn+uUeSi3JrMS7qWZBw2lfHll2EiMdBnGcXhqIunxXAnzWD9v+AFWLr6ZI+J46DZwJ0KaE6/aub+L5fvr53Yrcv0wqlSMF2opeLjiXErGHB5tpn9bMwsBFGmhDc/HpLjRQOJQ8+FZcym88mYWqEaLfXiVX6aNVNhHJEjxS6T0RPLjAkNxYgoxlbdnkojjobYzQfAgv2qpDkNNus5d0fh3EwUPkTuBD9c+1LnjIfTPDQcOIHzTxin+SZBUmTYMw3vzRqLMw2XwJiRZ1Az9Lv6cWaIC+/CJUvwDVgp24dcMn0ig4KH+Pkh+23TgAKLg4TlRpp0YybmywEicTGk77iSV5+Re8n1q/zRMRPFQueeylSYqxXDBzPcebDASVWLuWnFfymTVJUzzYz/UV+MNAmuAdC+2gUf9UJM3CHCrjfEuDqrEPHrQiFfKvvK0xhRhpBsbdhLHQy/QLhnoHVFZjMSFWqo9mzdSAQ9dPrm+K1cemSkdkx61uq4drTaFFUxRdQkpkG1eKd9Nsx/ktwXUnp/glyyoL1Hw0MN+d9kDmnrpJfwdNghYsJO4rdXFHn4vyMikdw9RxczgIQslbGu98eSxBJ0ppZHYOQR48s/8TuIzMbtORExw0ILfTumaWuMGgbYtRqJkyrVLx0fwuEWQNukaB0PQh/doi5EomdLxIzrkAxuqND/jpTJTorUQA9Yd0zQobGvtQrJKQInXbavRaZb//JimvqkiB9hJeF7Jjp4HKDaUG0DkOn6784j5nX/TZL8SRsJTFnYYqQBv2j3xWup167ey/FBupSlDx5GD2Ekv1uwkyjxc/L6+1asply5mx0cjJY0E/7od3UPqmE9CjyVZh06FJIyEXxVWtHgNHKjdwxkof6RAShjJtclIyxrO1qfNAiJ1Ay8F0px6zVJvuB3uLj4j/G1/GTY3Ga3hjUVSr1nV0frdNIoUxEOfv2/I/4cpt1JyaOGNKJ4NNksaPtwTa+dgXe+uxdzKpUQabSX1mi1d2GSkfmEi4iUYi5QwUtcidzco3EqdtEj8NbtbtKTteJjo5CY1V49C0j+U6KvCmp3Ur2UKh+Ie17HrjgNWa41E34M/IEs5stIksyj4mu1ZbSTKvDaDcVVb3TkEkAa3eKAftjWplq9Xw1bpHFTAasMpi+GiBqmu54xpCNXbjq/tNhLl9NQ5hdFI5BzC14xkScS3SuHQuIZQbd1hwFrr+5mV1cPqN0t6kTEcgv6o0W0qHAxB23F0lzTS0vI6ndGtGYNICp/m2hvXeSO3kvgHn+KnF7bZiuc02uLV8WHGn1NQbcdOcINPv7S6Xk1+SlpQkSHRx9LY7kl1KCHAgLU6OEPTbFOUJgyHblpje1zVISzvfgCGZHTEiC78/ht/MEs5vODfBMevhydqarUo4sMuNuyeHH3WTC68mVuGKV82O92K6/Y4c2ZJPq/AVdv4JOqrn+lyYMVPxHmsd3sRtrQ6j5b5BhkOOWOb+vm9NPP37XW3V/KwpbVSqUS/icia4zEyHIrc8d2TvJm8eeBRoyWjS0Ky4Di3lAyHxvflyZUXzwEVQH6HiGzKq2Dx7FFvYnsdaVZ1dymmFvsGm/Iq+P1X91Icn1NIlD3GXmqfHbgl5xtJ6B1wfMq4aQKJIT1sJh53bLhPt0+4lXpq1kg6pACnOIYRT9K16/sWuyepiW1cD1vcVyhXnvtERLZUL0gYDtG8qPFIMBIPv2u5lbp1R0imIZLCiVEPjDS6oh4jyRF/1xb6Bk6HPzkKaWT4EFuJ5jASkQ0TRnThV08bBuSVxk1XSrQdO2InNS30DTIc8v00bbt9ndRul4hMD1vrF37/3QW+Nk7u1UbD2Il7OOIPDyzZ0FyY1CF9LKVpnkxOWvMdDu4sSXPFwu8/mgiKSCMcRN+64+DOghFRfcL5KdQPGptpOJN2ZkkQBRzc2ZLmikXhEI4LVjNBhzMlz/e4NDfclv4hTRgOXVCjoZdkGuEc4J10b2PcAMLvv11X9k7GTANmmqUprXIM45OlvoE7Da/dMNQGVQ+NIWaVkQI8SUu+wcZyDIZD59A8ye2gPL91YDsl3Z13bd+nrBSGQw2akM5D34OFGRm+ziaItKMwdF7JojRXLBxFVPaxG5TmvgcLrb/+nOn/yphNGMnHqTbmD8oNFTq8S7eCLa4CqNV9EF9Af8zjofXYTLPsG9iBOxzcWZMC14VD/x58geS7flu2hHYXSvpY2tmYiA730JEEa8pjSeGEvI7rVxqdx7gl9CcGsGQmKe0t63Xs9Q08PqV7fnVZ1OXF8/KSRFh5diN7fUNhsMN1b60qPjVKaozrnCJSyS7Xo+Duq+lnH66+W3C2NlbgRdUMHPk1yLcmyOHuGNy1y/b6Bu3KGKHjE/yUK1LmVR6lE0xzczyBn88y0iK1KQWu61DyfD7kvQ5tbFSI5hHwc/HVD4ngzrZPWSmqh2/vx9888N3eiA9xqstUJBGfzjR/LPg1gcPbSeR3oI2tJbNFzDRDRLTsKLizqDyW1FJxrX+Tn0FfXpyHkDf4yNs5XM7cWZbm0jTYw1TDUpPKQ/QR+VyWtad0Pl4wNL3ej8REYKSu3b5hmOBFde6oNISAolujOAnu/WO3bxgmdHguWym+4UsS1e32DUMFLyo+411iJGmjOHNnUek8hc7iZHJ8ixndvub6dO7PuhT4GG3D1SSMVFJEnNW37BbalCrGyWSJxHev+TJzZ3QOWXahw5PDBZBJXvonXkkU3NlWHhsniMwb6iC+vHASifgqIgtT4KMlHN5eqw+JbzHk4C5nvgH7du99lR7XiXjSkKWfsiN0LCI8eZ9ekCCimV158w10IW/dlUiBvLfVVWXZvPkG5fAQyZP366KRuOcub76BGlUavpppEXhMFNINWDaMfMkqOKigSk3yZme4wpaDO9PPN4GqxeI/no5Et/Ly/aa2prlGSniHpqPdW8tEvuE7t98iiPB44akr0n1hJPINlpxMyqQjdHihr25Lp7vRuecuh75BOrzQVzfZu9i/Spk7uzo90+oUDpOoIT7ysne6sTWXvgFL0fe+QnLJRn4jv76BPmkdRkJBi7FPmTs7y2PjtEQOL0by1WjjfKW5YqHD82MkH5Hu8vlNQYJSdENees9Ebj2Haa5Y0Hvj84gvlPgzHbaytTw2VuL775cTxUgw9ryZuxR4QuLZr9zYSqE6UJFT30AlzbqvrIQdOHigwr5Oz7T6wg6PmPA/nywvj43TJxguF8aKIsrc2XVCJJPWIMKLNCT3JbffFKyaiPDCGCkK28bvS3mj4Chq04/iZefd5q88lhREeB0NiYO7/PoGdnhq4QnfcJHLFLguKGk2Iu4IjSIO7kw/1Zt0Rj2uEduolXffUMCzFxcuIcGRZgzuaqYf6m2CCM+PWBzc5S8FrmuTIjyWj77BilnNk2uVHB4T4bB985c8vE3rPD4YRZk7C0+IZFIVIzxUhYK7/JXH+nQAEV6FmBpT4BuopNmEpv6oUgkfp8A3kMPrhBVQiMGdNUOSJtYGOjwgisKp8A1U0mzAuBq+gzFPnZ6vqAoRHhqJMnf5TIEnVIQID5Bc9A2WnhDJJIzwwEjt/JbHkoKW1jp4h+hHnlPgusDh/YZX0nOOy2NJ7WCEV+FLdHOc5oq1VSze9YQDf8l1CjyhbYrwMHM3Db6BEl4iwnMwc/fF9NO8i44wwqPgLscpcF1Q0vwdVi5yXR5LCk7XNihzZ9mQpIl1LHw4zcDMb3msT0W4XbiZ9xS4Lhgn8NDOdem8X5Dw6kBwZ92QpIkFDu9xmnwDz96eJt8g74ifHt9QKKx8JSL7hiRNLDlOwPRzvKN4nED+01yxaJxAzfRjvKdwuu40pLlifZsy31Cg+SlWDkmaWJvT5hso4VUz/RDvq/UpKI/1qTodKXBdB1MVN4AW83pC5HVtTkcKXNfJdKTAdZ3m8vTYSE1NBiXWNJTH/tP/S/8D1OShRDL51zgAAAAASUVORK5CYII="/>
          <p:cNvSpPr>
            <a:spLocks noChangeAspect="1" noChangeArrowheads="1"/>
          </p:cNvSpPr>
          <p:nvPr/>
        </p:nvSpPr>
        <p:spPr bwMode="auto">
          <a:xfrm>
            <a:off x="155575" y="-2871788"/>
            <a:ext cx="523875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png;base64,iVBORw0KGgoAAAANSUhEUgAAANIAAADwCAMAAABCI8pNAAAA81BMVEX//////wEAAAD/9wD//AH/6wD/+gD/6QD/9QD/8AD/9AD/7AH/5wD/7wD/5QD/+QD+4QEAAAX/3wDx8fHp6enOzs7y8vLHx8d4eHiVlZVnZ2e7u7vi4uJbW1urq6szMzNRUVGEhIRZUAgLCwuRkZE8PDybiQmgoKArKyvZ2dlJSUnMzMyxsbGJiYkZGRl7e3vlygrErAlsYQsvKgfy2Ak3MQd2agofHx/Zwwqjkglra2uOfgpAOQYUEQZRSAchHQdIQAiBcwjIswuRhwuZkQuzpwrg0gliVQp1bgwqJQm4oQrv0QmznQrHrguLegkhHgfQwgwaonN2AAAQf0lEQVR4nO2da1fbSBKGHYMQRpfI5m4gmJsJBIIxhtgh3DwzYYIJM///12zXpVst29iS4Wy3fOb9MJvZnfHRs9VdKlVVVxcK/+k/vZsWN49MP8K7aWl5Y/17bbtY/GL6Sd6qlaXNjcPT2l5Rasv0E71Bm6snp9Xjz8U+5XDdrSwdnayfHfeTSK2Zfr5MOlr9dLZ18PU1GNKi6adMo8Wl5U/737dHk0jtm37a0Vpc3jhcqx2kY2GtmH7o4VrcXD3c3/qWAaR8uUt/ODT97P1a+rKxX60N+LBRLL+a151uoxe16e9NE0jhq2WnloVk73L3qnPebnmO64dhFEX3+N9vmEbBV8vO1nGmJXaBZmlFAOMDTBRVKlEX/8dtcyTCh52sr2XZ9+W9H2SWIPAchJFCJvcH/lOrhnj2awd7YwD6zfLc7bVCYAEYXZKJdtKBIaJCut1fviGzRCVhF4QRcqTgb9yYKdzFf8dUKLQ4zkTly6v6c7vR8mmNxRyOx9KpACkkIxmLV5dGmOWh022H0ixJjkCT5EJDCSSHjLRkCmlzmFn+eG73hFnkCotRGKKUFFIxkzBTA3/GXLy6mjSL2C1kFVeusQGShT5JKEaK/Cb+nrl49YSJnoUTk4tHM8wrKPOoBJQnvXmjDL93aoyosM5IDVgyiMM0iiXJMZMUg6GdHAwdHDKSOaLCKSMJRyWIXGWcBE2S5CNLg0IzEVIPf85kvFrlneSFZCGJ0w8jOT7OKUkuYmIk9wp+7rNBogKHQbcCiYECyTOfgEGKWSH8C/4BqZJIfg930olJJF53Lw6sOkFEPGwcBaOB6JJMsJsCjMKdB+NGkkh1RyMiIKIZRpKE0pH8Fv6aqXgVtcJI564vlh0SzWs4SaIPuiQTmalESM4L/FjNJJEKHhrCNehEc0n7fBimGIn3kjAS7iSzqbsv7PBaAkk4BiQCC42G0ZkkEhjJu4YfqxolKmwQ0kXERkKiuTQ8kmmOkHDdRWikTbNIn6QPR6SFBY1oHE+MNE9IvleH3zozSySDhyYg4bKTRCmAiOkjILGRbuC3TKfuvrMPF0hsJPILqYkAidedg0ZaN0xU2GIfjh5cGSkdECKprSReSrCT9kwbqcAVh7ZCmsuOxOvO68AvfTJNtMLJlBZtJVh32YjUVnLd6JfhjwrSIr+WSriVeN2lJQIoXnewk57hl8znVzmZchG4ct1lMFJi3fkeuDtjqbtYR4R0NSkSRK3gHKSRlk0DqWRK3RPeAbdSFqIP7O/QOYSX4neOTfMUVPDw7JF3mHTdCSP9ZT5eJa0rHz7BuvvA71nYSaVf5uNV0g45vN4kSJpzcJ1z+B1j+VVdFDzctPBFS2+lLEYi5yB2kgslMjv6AehNe0+xQ8a3UuwcXKcLP2NHPwBtpceAHN5k604YqQQlMkv6ATg9hA5vgrcSOwcykmkWEsdDTxpSBqJZue68XRviVRIHD13N4WUzEq47B0pkBkvNCXHw0JBfFtnXHRiptGtFvEriZIrnsg/P6B1w3dllpMIhEu2VCCmjwyMX7jkBVF+saY08Q6RdiMMn8OG0lbx2ub/UvHRkLoNcHfDhaYkYSay7UlOPV482Tre2Te4s6hPqTPJaIocnvMNPCoUWNzfWq7LhwGDl4uCNPlx4hxKUyM6qyUZQc0Za+cY+3MketDJS6We5OCCDn+uUeSi3JrMS7qWZBw2lfHll2EiMdBnGcXhqIunxXAnzWD9v+AFWLr6ZI+J46DZwJ0KaE6/aub+L5fvr53Yrcv0wqlSMF2opeLjiXErGHB5tpn9bMwsBFGmhDc/HpLjRQOJQ8+FZcym88mYWqEaLfXiVX6aNVNhHJEjxS6T0RPLjAkNxYgoxlbdnkojjobYzQfAgv2qpDkNNus5d0fh3EwUPkTuBD9c+1LnjIfTPDQcOIHzTxin+SZBUmTYMw3vzRqLMw2XwJiRZ1Az9Lv6cWaIC+/CJUvwDVgp24dcMn0ig4KH+Pkh+23TgAKLg4TlRpp0YybmywEicTGk77iSV5+Re8n1q/zRMRPFQueeylSYqxXDBzPcebDASVWLuWnFfymTVJUzzYz/UV+MNAmuAdC+2gUf9UJM3CHCrjfEuDqrEPHrQiFfKvvK0xhRhpBsbdhLHQy/QLhnoHVFZjMSFWqo9mzdSAQ9dPrm+K1cemSkdkx61uq4drTaFFUxRdQkpkG1eKd9Nsx/ktwXUnp/glyyoL1Hw0MN+d9kDmnrpJfwdNghYsJO4rdXFHn4vyMikdw9RxczgIQslbGu98eSxBJ0ppZHYOQR48s/8TuIzMbtORExw0ILfTumaWuMGgbYtRqJkyrVLx0fwuEWQNukaB0PQh/doi5EomdLxIzrkAxuqND/jpTJTorUQA9Yd0zQobGvtQrJKQInXbavRaZb//JimvqkiB9hJeF7Jjp4HKDaUG0DkOn6784j5nX/TZL8SRsJTFnYYqQBv2j3xWup167ey/FBupSlDx5GD2Ekv1uwkyjxc/L6+1asply5mx0cjJY0E/7od3UPqmE9CjyVZh06FJIyEXxVWtHgNHKjdwxkof6RAShjJtclIyxrO1qfNAiJ1Ay8F0px6zVJvuB3uLj4j/G1/GTY3Ga3hjUVSr1nV0frdNIoUxEOfv2/I/4cpt1JyaOGNKJ4NNksaPtwTa+dgXe+uxdzKpUQabSX1mi1d2GSkfmEi4iUYi5QwUtcidzco3EqdtEj8NbtbtKTteJjo5CY1V49C0j+U6KvCmp3Ur2UKh+Ie17HrjgNWa41E34M/IEs5stIksyj4mu1ZbSTKvDaDcVVb3TkEkAa3eKAftjWplq9Xw1bpHFTAasMpi+GiBqmu54xpCNXbjq/tNhLl9NQ5hdFI5BzC14xkScS3SuHQuIZQbd1hwFrr+5mV1cPqN0t6kTEcgv6o0W0qHAxB23F0lzTS0vI6ndGtGYNICp/m2hvXeSO3kvgHn+KnF7bZiuc02uLV8WHGn1NQbcdOcINPv7S6Xk1+SlpQkSHRx9LY7kl1KCHAgLU6OEPTbFOUJgyHblpje1zVISzvfgCGZHTEiC78/ht/MEs5vODfBMevhydqarUo4sMuNuyeHH3WTC68mVuGKV82O92K6/Y4c2ZJPq/AVdv4JOqrn+lyYMVPxHmsd3sRtrQ6j5b5BhkOOWOb+vm9NPP37XW3V/KwpbVSqUS/icia4zEyHIrc8d2TvJm8eeBRoyWjS0Ky4Di3lAyHxvflyZUXzwEVQH6HiGzKq2Dx7FFvYnsdaVZ1dymmFvsGm/Iq+P1X91Icn1NIlD3GXmqfHbgl5xtJ6B1wfMq4aQKJIT1sJh53bLhPt0+4lXpq1kg6pACnOIYRT9K16/sWuyepiW1cD1vcVyhXnvtERLZUL0gYDtG8qPFIMBIPv2u5lbp1R0imIZLCiVEPjDS6oh4jyRF/1xb6Bk6HPzkKaWT4EFuJ5jASkQ0TRnThV08bBuSVxk1XSrQdO2InNS30DTIc8v00bbt9ndRul4hMD1vrF37/3QW+Nk7u1UbD2Il7OOIPDyzZ0FyY1CF9LKVpnkxOWvMdDu4sSXPFwu8/mgiKSCMcRN+64+DOghFRfcL5KdQPGptpOJN2ZkkQBRzc2ZLmikXhEI4LVjNBhzMlz/e4NDfclv4hTRgOXVCjoZdkGuEc4J10b2PcAMLvv11X9k7GTANmmqUprXIM45OlvoE7Da/dMNQGVQ+NIWaVkQI8SUu+wcZyDIZD59A8ye2gPL91YDsl3Z13bd+nrBSGQw2akM5D34OFGRm+ziaItKMwdF7JojRXLBxFVPaxG5TmvgcLrb/+nOn/yphNGMnHqTbmD8oNFTq8S7eCLa4CqNV9EF9Af8zjofXYTLPsG9iBOxzcWZMC14VD/x58geS7flu2hHYXSvpY2tmYiA730JEEa8pjSeGEvI7rVxqdx7gl9CcGsGQmKe0t63Xs9Q08PqV7fnVZ1OXF8/KSRFh5diN7fUNhsMN1b60qPjVKaozrnCJSyS7Xo+Duq+lnH66+W3C2NlbgRdUMHPk1yLcmyOHuGNy1y/b6Bu3KGKHjE/yUK1LmVR6lE0xzczyBn88y0iK1KQWu61DyfD7kvQ5tbFSI5hHwc/HVD4ngzrZPWSmqh2/vx9888N3eiA9xqstUJBGfzjR/LPg1gcPbSeR3oI2tJbNFzDRDRLTsKLizqDyW1FJxrX+Tn0FfXpyHkDf4yNs5XM7cWZbm0jTYw1TDUpPKQ/QR+VyWtad0Pl4wNL3ej8REYKSu3b5hmOBFde6oNISAolujOAnu/WO3bxgmdHguWym+4UsS1e32DUMFLyo+411iJGmjOHNnUek8hc7iZHJ8ixndvub6dO7PuhT4GG3D1SSMVFJEnNW37BbalCrGyWSJxHev+TJzZ3QOWXahw5PDBZBJXvonXkkU3NlWHhsniMwb6iC+vHASifgqIgtT4KMlHN5eqw+JbzHk4C5nvgH7du99lR7XiXjSkKWfsiN0LCI8eZ9ekCCimV158w10IW/dlUiBvLfVVWXZvPkG5fAQyZP366KRuOcub76BGlUavpppEXhMFNINWDaMfMkqOKigSk3yZme4wpaDO9PPN4GqxeI/no5Et/Ly/aa2prlGSniHpqPdW8tEvuE7t98iiPB44akr0n1hJPINlpxMyqQjdHihr25Lp7vRuecuh75BOrzQVzfZu9i/Spk7uzo90+oUDpOoIT7ysne6sTWXvgFL0fe+QnLJRn4jv76BPmkdRkJBi7FPmTs7y2PjtEQOL0by1WjjfKW5YqHD82MkH5Hu8vlNQYJSdENees9Ebj2Haa5Y0Hvj84gvlPgzHbaytTw2VuL775cTxUgw9ryZuxR4QuLZr9zYSqE6UJFT30AlzbqvrIQdOHigwr5Oz7T6wg6PmPA/nywvj43TJxguF8aKIsrc2XVCJJPWIMKLNCT3JbffFKyaiPDCGCkK28bvS3mj4Chq04/iZefd5q88lhREeB0NiYO7/PoGdnhq4QnfcJHLFLguKGk2Iu4IjSIO7kw/1Zt0Rj2uEduolXffUMCzFxcuIcGRZgzuaqYf6m2CCM+PWBzc5S8FrmuTIjyWj77BilnNk2uVHB4T4bB985c8vE3rPD4YRZk7C0+IZFIVIzxUhYK7/JXH+nQAEV6FmBpT4BuopNmEpv6oUgkfp8A3kMPrhBVQiMGdNUOSJtYGOjwgisKp8A1U0mzAuBq+gzFPnZ6vqAoRHhqJMnf5TIEnVIQID5Bc9A2WnhDJJIzwwEjt/JbHkoKW1jp4h+hHnlPgusDh/YZX0nOOy2NJ7WCEV+FLdHOc5oq1VSze9YQDf8l1CjyhbYrwMHM3Db6BEl4iwnMwc/fF9NO8i44wwqPgLscpcF1Q0vwdVi5yXR5LCk7XNihzZ9mQpIl1LHw4zcDMb3msT0W4XbiZ9xS4Lhgn8NDOdem8X5Dw6kBwZ92QpIkFDu9xmnwDz96eJt8g74ifHt9QKKx8JSL7hiRNLDlOwPRzvKN4nED+01yxaJxAzfRjvKdwuu40pLlifZsy31Cg+SlWDkmaWJvT5hso4VUz/RDvq/UpKI/1qTodKXBdB1MVN4AW83pC5HVtTkcKXNfJdKTAdZ3m8vTYSE1NBiXWNJTH/tP/S/8D1OShRDL51zgAAAAASUVORK5CYII="/>
          <p:cNvSpPr>
            <a:spLocks noChangeAspect="1" noChangeArrowheads="1"/>
          </p:cNvSpPr>
          <p:nvPr/>
        </p:nvSpPr>
        <p:spPr bwMode="auto">
          <a:xfrm>
            <a:off x="307975" y="-2719388"/>
            <a:ext cx="523875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10754" y="331653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>
                <a:latin typeface="Titillium" panose="00000500000000000000" pitchFamily="50" charset="0"/>
                <a:hlinkClick r:id="rId3"/>
              </a:rPr>
              <a:t>www.youtube.com/watch?v=hnpQrMqDoqE</a:t>
            </a:r>
            <a:endParaRPr lang="en-GB" sz="24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463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data:image/jpeg;base64,/9j/4AAQSkZJRgABAQAAAQABAAD/2wCEAAkGBxMTEhUTExMWFhUXGBgbGBgYGRgYHRsfGxgaGhoaGhgYHSggGBolGxcXIjEhJSkrLi4uFx8zODMtNygtLisBCgoKDg0OGxAQGy0lHyUvLS0uLS0tLS0tLS0tLS0tLS0tLS0tLS0tLS0tLS0tLS0tLS0tLS0tLS0tLS0tLS0tLf/AABEIALgBEgMBIgACEQEDEQH/xAAbAAACAwEBAQAAAAAAAAAAAAAEBQADBgIBB//EAD4QAAEDAgQDBgUCBQMDBQEAAAEAAhEDIQQSMVEFQWEicYGRobETMsHR8AbhFEJSYvEjM3IWgsIkQ5Ky0hX/xAAZAQADAQEBAAAAAAAAAAAAAAACAwQBAAX/xAAsEQACAgIBAwIFBQADAAAAAAAAAQIRAyESBDFBIlETFDJhkSNCcYGhYrHh/9oADAMBAAIRAxEAPwDD47EPfVc8ntSfD9kZwvEOa3EOAv8ADJ7jIHsShHgfFcP7iiW1YZVjXIWkeV/RJfYJLYpNc5ZcSSTNzPmtd+kMa17XtcJLQCJM2jTzHqsfVum/6TpRU1gkGPDl7rssVKOzMcpJ6dGpfipM5ABsu/jk/wDtDwC7w7Q1wm0nmtEHUwZ7Mx0K8uUlHskWerzZnji7QGN7zC9ZVdPyg9zU7r1xpA8kG+u0OAcQ2dIt7LOTfagkqW7/ACB1Hi00yN7FWsey4yHaUVWw4cYa8DmLm++q8/gTeXjzQ780dyj9/wAgb6YJsbC92k8uhuuqDso7QkdGkc+pV4wIkDPeJ1+q5NCDAv8Ansi5SqrR3pu9/kBr06hiHtDZBl7XTIII05LpmJdcF7NeTXczPM6Iurhza67pYItFxmRPJKvH4MUYX5/IDVrAugOsRre29vJXCk0h0GeV0RUo7MHjC4eybFseIK6M5XZ0oxapMU4IFpOZrcx0tp3H1nqknHxVc5oLXfDA0ZzPVa1+FvMdAZ5L2tg6fMO06n6qpZ13aJvgVpM+ZOwdSZFB5HLUqoh/OkQe4/ZfSzgmHSfMgKipw9gJ7Rn/AJac+aaupizPlpHz04as4fI4eCrYKjPmzAc+XoVv6dMMBOcmP6oI8xEWSf8AUuNpVKYp0wHvJEZbkcuSfGbvsJlBV3M7XosnUyLk8nA3BGxjkgcY2Dex2229E5w1ANpw4w5urhHZvIadyDJgbpDi3AvJBJE6u1Peny0hEXZ7Q11HqmeGa0gm/p9kma5H4VrgdQ22phAg+wayo67hefP1Csp0Q8xmjwFkHlGYDNmv4Iis/wDuA7v2RJAtltfBst2yRzgCFU8NaQGmR3IV9c83Tr1XeEM6NJJ57fZEkC2dVZce5VGyMJa0GwLun5dBnX6rmzEmEsr5WkalF1cQMjWu+eWydhEe6GwODLjnIhrZN+e3rCDzyZO6XLYa0jdM4pTgX5KLIhyij+Aj0l1cqCavZrOne6ZYjDN+G57dHNI8YS7izIqO7ymnCXTRqsd/SfbVHN6TFwStozReYsnv6dY+QS3eOqz+fUdE6pOexjHN7TYEt5H7Ipt1oVFJvZtnmwBbaO9c1KIJEFt/7oWeqcafrScxwiS0g5m7ze4Qr+O4hxAAYO4fWVJ8GUu6RTyjHs2a00Hf1eAOigmYJcNiZ94WSp8WxNzlaRfbysQrHccrEj/Q8s3jqVvyn/Ffkz5nX1v8I2WDc2bzMf1fsj5cdGjxd+y+ff8A9itP+2WjeHGPXZe/9S1B8zgemV31QfI/b/TH1N/uv+jbV2VRfMy3Q80Mym/mRpqCB9Fkf+pATBcI8UR/1DSi1TvRfKNeP9MXUfdfg1dOlYXB37XU9F0a4G3i4n6LHVv1BQA+Z5PQW13P5ZBHj7MthUzf9vuVq6P3/wCzHnfh/wCGxNWbye7QKn4AJkv9fLmsMOLumXfEjvA+iIHGH6MaQOrgT5wm/KrwAs8vc3bazW6vmw1VFbHagd1pKx/8ZiXDS02LifpErwnEOEOqujZojziFvyz+xnxo3ezS1ceBq8U95dr4bpHi+K1HEMwzSRMl5AJJ5xmtAQNPAkSZA3J+5v5Kx+IbTv8AEDnRaLx3aie9NxdNGLt7Ay9TKSpaOK2AI7VeqTNyC72AXmDrNaX/AAKUgiC5xiPHlPfKlJ2YyKec7uJ38oXGNxjrNLmtHNlOJkARJHhzVSpdiV2+4v4uXhoaRDRccp6gax1KSvK1GIpVC0tLcgIBiJJ7ysxUZHJBMZDsd4dg3RIBJFvO6qoVIvATAPtJEbTqe4aALoo6TPWYN2Un8C8qYcDVwB2/zCpxGLe87Idw6o+SXYCn5GeGybtgazJ+w91zXxIJhoP5sBogaTSbAT32R2FwRcYNzs0e5QuZqikchh1Nkz4Vwj4huCen3PIJtwXgDS4GpDel/UlaLGFlIBtNkAHWNZ5kqSfUJS4ruUQwtq32F1bBudQNOlDcoJmNdb77R+5Xz9rb6L6pTqBlOqYkZCT5r5rVw5FNtQmznuaPDKT/APZbinbYM4UkSVF7kXiMy2OsfSl7AebircXQNJmZuhafZecRJ+NSgfzfVH/NQfI0DvNTyk0kXRim5GKyynfBMWAPh1PldvyhJQb89bLQcPw4qUfhzDmulp77wfVMy/TsTh+rRxiabqNQVG3byP0KJp4ahWGan2ag+ZnIjdv55JbXquvTcIvpt3dCuX9kh7JtsdLb/RLpvt3DtLutFrsGWPynsybEzGuhXdT47ZaCcp5iT6E9EZh8fTxAyVbHffqNu5U47C1KMQczTo4fngm48y+mWmKyYWvVHaK8PUqjskFwPU+qubX3pGSbSQPeV5XrkCbGR82h8Y0QFXFuPMjo68qhMmexp8bswaDb7kEe0oar8GP9kQNcpP7DWUNXrVssBoMbD8hDsxT5vTJjlf8ACET7A1sIcaRHykHadPVSnVZyZMxAA85JQRqRfJB9PJdfxTzfKB5BDoLfuMDUbmgMFu66uHEjoxgseQ28Etdj36ZhHS/+VX2zzIHgFuzKGVbjNbUAT4W6WQQxtR13OPmUH/EgDm4qxlRzvlafD9l38m68Isqva2Jme78PouKeJEEhkm0FxPorRgHEgikT1MldvwriPkLYF4bHnGqxSRzT9gZz6jhqANhafuradWlRP9bucGAN+1eT3LykGsmWkkzHRUV2zEBoE8tffVFYNBGL4k50mSJ/lbYAHc6k6JM5sncFEvou2jvVzMO1gBd8ztB05HW0oXsNUuxThaRaZy3kQDvyV1SiSZN/zoisPhc5huguTp7pvRwOVuZ2nKfp+c1jZwidhCRew8vRdswbRAAk9ExqMBvp0V/DKYJN4WN6M47orwHDmzDrdNfXkndR1KmAKbRO+vqlOJfmflZoNk44fgcoE68h1Psp8rpWyjGvCLqeGygVXmDyGk+C9FY1XEE2kk94Cq4vWgwDP5oreGgNaQfmN78hKnSv1PuU6T4oC45xN1NlRgiXBrT5EmPRJsYB/BYeNTUqT5j6ALr9SSXO/wCSXvqzRps2cT3XCsUEkqInNts6DeqiuZEDRRLcmOWPQ4444Zsws5pt9UbiO1SLW/zX+vul/GKRdVEcySiOGVJaRskS+lNFKfraMiWSIGsx6p3wWsaVTK4Wc2/SCbgrzhtFrazgRzMdDP290bjMHLXviS1pH3PgmZZprixWGDT5Lwc/qHDtc3O0jMIv0KEwlRtRhYAA8C4PMDmOqEwuLNRvwnm4u07xyUxNL+dphw1+6CEZJU+4zJKLlcezKMRhb9nXZHYDjLm9l/aA5HkvMJWFQ8g8Cw37tj0VWIwwfM2eND90xpT1IUm4O4huJw4ePiUzbmBy3gfRVfBa9g3BgnaNJGoCV0cU+k6xjpyTankxAzNOSoBeND3jmijN49S2gZwjk3HT9gdzHsI7YFje8d1hoUPVxxcSCJiflOybYZjCDTfIdNhEz3bhLMTw4tMZJPI6T4Km/KJq3TBK1QOH809VW1reZcT0uioDDlfTIO1x5hEHEtAtSgiIJE+K2zKAsoGoPp7+S8r0g0AumToJG/O1kc0uINV4mPlB5n6AIN1B72vfyaJceuyxyo1RsnCcL8R2wGp27lscJRaxuUQB6nqfulvAsFlognV9zyMaD0E+KfMoiNZOyh6jJui3BjXkGJ2VtMjmOSIbSMRZcGlPOIKmjMfOFGf4zwhoBcyY2/p7twdOiy72HNl5gwT43MjkvpFZoylp5WWJxGF+HDzBBc4et1fgy8lsizYuL0VYYtmXfK32Gg8T7r3D0TUcXHUklRuGJIZFifZMXjJTaW2NR0CP6Wi/jdUWThOFpgdkGADfqUTjHZo/pbYfdVUoEaW9+/zPgl3EcUScrUum2Hei9wBsNfzyQ/wSDlEyfNNODYMhknnz2RGAwg+JPIc1ksiVhwxN19z3AYYNABbfl+bphVrZLC5cenIXUxTY05A6pTRe4vYCRPa8OqTqe2Odw0i74IaQXGQOXsF7gqnxCXaj5T1nXwhSthS4/wBokHqr2NbSo2/lEnvN1yoF3Zmv1KAHtY0zlbJ5mS4mCedsqAY3sTs4fU/RPXcOJwlTEO+Z+W/TMPpHmk9MD4V/62380/kq0TtO9nQqKLiF6hpB8pGixNQZu4rvCNy1Hje6o4iyXyLXIhX65HDUiD4fhUzXpLf3WFNoMLg7LdWMEEtOh0Vd4Vju0wO5jXuU72qY5el2jHcawOR+ZvynTpuFbinh1BtWmIc0w8DzBTHj7LTGuv3H5yWfweKNJ8kS0/MNwrIW4p+xG2lJrwyvBkOPzQ7Vp6rQYCuyo0sfaoNJ/m/dZ7iGHAOdnyHT7LkVS6CNQilHkrQEZcdMY8Rpx2XCdil3aY61tiE2wfE2v7FUTseYVeJoFsgiW8j37FapeGY15QXgOIsqjLVjNyJt67pm6iAILc7dYMT4H88Fj6lFwPPvTThfFy0hjzLd9kLThuH4DTjNVP8AIzqUC+XUybXuTM8gQRIKXVMTWdEOdbWDzmNB3haBzflfTMH0I/N5CW40ZjInPeREHWdOfgmY80ZrXf2F5cEsb329wLF1c4gAgNMX52gn0TNlL/0LYiXZiepDj+yBdWaexbeTr18U7wLR/CNH9Lnj1BCGb7fybBd19j2hXDqLD0E9IACMbSy5XNfmabaRBHul/AX5gWDkSNrX/wDH2TIMLTlPyt0B5dylyL1ND4y0gvPANtLKh2XSTmiYhUjHtczOJgnl3xoo8kGZ5R/jzSlGhnO+54RYnoYWa4qycOCLQ+fAz9wtUABSc4joJ91meJsilH/H3VGB+qhWXcbKMPTGUn+YiBbrCMxFGDTB/kaB4kyfohuGAOfTb1B8gj8YZJJ5nn3BVt7okjHVgmIbDBOrj6aD/wAkJTpZnmO4ffyR3FYy042/PdV8PYAAdLe5+wPmtvRjWx3QgNEWtMey9wlYQd5+v7IPEu7BdoZEeyI4fh97aD1v7lQPs2z0PKS8IIx9UBnTLPfOn1KW4Gk4vG5Bk7WRHEnSCOXLy+wARfDm9pp3nygfnimr042Ik+WVFuPsA0cvt+3qgspqUXtdqbI3E3M9FWTlA2Ij1Q4tRCyfUX8dgYIsaIDQ2fCAsQ0gUAN6gOk6SNfFfQOIMD8M9o/NF88xlMs7GxN91vSO4tP3B6lU0/sT4ruTj5r1eliidyQviOMdqf8AnPrCIZThrgORzLzFMu7/ALveV5SraHcQUl7RT+4YUKoLeoVmFfchCYSRPkvcQS0SNVM47oepaTBuK0w3sxY6FZXiNKLQtdWqCqzr9dlmuJiWnoq8L0R5VvQv4fiQCab7sdr06heY3CGk7odDuEE496eYKs2pSFN0zpfkf/yU56doXGmqffwL/i576O90y4XxXKDTqCWH06hJsTRdTcQbdV38wkG4XSimjIyaZpcVgwKbnCC03lZ99KdERgOJODSw3aQRCZ4PB5qbnNEgfN0QRbj9QySUvpF/C+KupGDduy1bXU8QzXuI1Gyx+IoCYnuUwONfRdI8Rusy4eW1phYc/FcZbQ1xuAfTkv7TeTh9dimf6dr5w6lz1aN4sQPQrvh3F21AdOrT+6qxPDzTIq0NWnNE6czHTolfFf0ZNP3GPCvrx7Xsd4Z/wasmzDqdr694Pun+MJcM0cuWneOlwl/EMr2io1sB7Q4Dv/Cqf0/xAOp1aJ+ZhzMPQ2I7vuhlHkr8oC+L/kroY257IDMxaD137pTGmwucNgL/AJ3lZvE4iGvp6GSR1m+ven+EqkMmY7Ek90FFKFUCpdzjG1cxFMaC567JN+oXiW0gbQJ+iOwT+y+oTqddoE/ZZ3E1y+rJ5n05ekJuKG7Myz9KSDeGuIqMIVnHa0AAWvHkAFRhD2hHIfVe8bE5YM68t4TvIldjp7s2UTo0D6IyjThpj+pojzS3CtJF+gTWiTlPc0+Rv6FdL2BR3jTLQP7kwoOloManyt+6WOqfJHMwfD902n/TPio5Lsi6HlivFPJ7PN7vz6Js0wWtAgdoDxj88ElwxLqgdyL2geScTDmnXVOmtJCId2wio25jb6Kj5gPGPRetxEDw+iswv+3MXHpv7IIKg5u2FudNCpzv7wsd+o23BjSPZbLCiabmxre3d+yTcawYOHc4m7SYHifsUnFJRyNfcbki5YrM8CNlFf8ADi0KKhiVdDau3t23PqgdGkaEH8KZ1bO8T7oDFDtOHJLgx015CWVdHbi/h+FW13z5SgsC7swevmNVbUYSIHW/Q/YoJRtmqVIEoENcRyd9lTxPC3zAWIuPdWYhlx3o1wzM6hHfFpi65JoxVbDGYHghGvLXLU4rCkGQOoSfieDkGoPEfVUxkmTuNDGtTbiWC0GLd4sR5+6R3Y7KRcLrh2KLDrb6p1jsI2szO35x83X91l8HXgOuatd0KAQTMRGqacF4p8Jxm4NiEroHLIPNeFk6ahbKKemDGTWzUY/h4cBVYLbJXXoBwg6jRecM4w6nDT8s6FN8Vgs7fiUpjnHJBFuGn2DklLce5neG0HGrAOWLl2wCbYrj7cpbTBjQnSeoQFatlDmiznGD3Dl5n0QTjbKmOKlti1NxVI2fB8YH4Vs6skeSRYLFhmKkmASQfH8CO4H2cO6dCXfZZhjh8S+hKCEVsLJLsbjEYRpdP5CMrFraLyYHZyjxsgcM2o0QSHAaG4PoUr/UFWGjMTfQJSjckrDbqLdBOFdmwpANxm8LC6R0nTUbI0N0f+nMT2Ht1/eUqMh5nWSFRFU2JntIbUmQ6F1i5tzsPWR9Avf4iWg84C7JlrTItI87+66zq0D0yWm/T2Cc0BLoGhEeYj3hJ8Y0+g+30RuDq29vf3XSMS1RVSuY6j3TTiDyKUjXollvjHYu9/8AKZ4qmfhkbZvYpM16kOxu4sG4K2Qx3Vp8gmFdxED+7870DwQf6VNx0DoPr90zxAkdf3WyezFHR1QY3K50iwEep9lc0WhDYR4DHzzA9AiKRsDuAgV2w3ugjh9muGsSPOfulXG6xGGd1cfVzkzwLpe5vj6FJuPf7AtablJS/WHt/oMpkH+U+qiaUGDK240HLoojc17GrE67g+K+bxKAxxhw6j2RmLEuN+aE4kzsB2xWRe0DPaYNhzB9fv8AVEiuQ4TcT7oPDm4/PzmrK7Sjktil2PMc8x4/h8VMBiTJk6hVF3Z7j6Kmg6HdyPjaoDlTsaFwjKeVx9kK6kDJyiNCEW4TO4XNFwuClp0MqzG4/DFjiItJhG/p/HZXZHGA6wnfkj+NYcRvssxUsYVKqcaYi3CVo0/FsCLvAj+odd0qwzhJ6onDcXDmFjpmPWyoFEiXC4mD02PRBj5LUhuXi/VHz/h3WwZLc7Rv6aozgfFnUrTY2IP22XdGv2I/u+iHxuEaYc2xm+x7kbV6YpOtoDxzu24zcknzMoVjpddWSSSVVQFyUzwKvZqsPVjD02RqTfobn3WVxB7Ri4kx9EZW4q7IGNNoM739kse+0oIpqw5tNaNvw7irDQBcRLRBnW225KzPF8earifIbDZCNmDBQxec3gtjBJ2Y5uSoYcHxvw6g2OqMdXbXxBjshxgH0ukmZEvfGUjW1/zmua2cn4Hdem6m4tdb2PUKUqjpGyd0slai3PcEWPMFL8Zw91MA6t3+4SIZ4t8ZaZRk6eUVyjtF7KOYA7qh0tMdbKvC4sgwdERVfmvzTNpitNaK9bhNv4mWgiLtuO5KSyEXwzY/m66STR0G0y7hzw1jm6iQ6PFMMRir6ROiBdQA7TdiD91fna6m0uGlrdN/BZKKbsJSaVF1eRTIF7K+g4BrZNwB7Kr5hYQNPX/Cvq4ISb2geySmlph03tF3DjNb85gpNxyp/owdZHp/lOOGU/8AVPQD2cln6joxQtu2fMoLSzL+hyT+DL+y7DVaWRstM5RPkolja1h/qR4/soicGMWaNdgzEO7bl5jL03dyoeO26dDojWwWkbj6IJaoXHaYjwhse72RBGYHce3+VXQZBRLYDge8d/5dMl3sXBaoWxcrj4UOIOswiMXShy5qQAHHWwnXTT6eSYhLCqANjf8ANF1iKUm2uq6pPFxyK7AuHDfzhJb9Q+vSLsWMzUhx2F5jVamt2Hkfyv8ARA4/C7eCdCVCZKzKUzBWx4Hw9zqZqghzTmBbzsY057+SyeMowZR3A+LVKDpaez/M3kf3TJx5LQOOXGVsZYzDimY5E2+3eF7QYRHOT9U1xQZUE6seJHT9wlXao5g++VpIO40bHiQl4sjk+L7obnwqC5x+l9hI4wT4ryiNYXDDMlXURryVKJGUYjUgeaGOx5K8Eku81zQEvKw0tpDQINz+2fFGOIk7oVglxOwK05HJVjXE68lUzUIuky8a2Kw4b8D4pkhrvkPJanDVmkAahYCloisLjX0zY6clJm6fm7Rb0/VKC4yVmsxnBwZLO9J/jFpg+qccL4wHiNHc9vJEYvBsqi/ZfvukY+olCXDIUZekU4/ExCijVBTLDOEwOl0oq0H0nQ8W3TDBVA6CD3qttNWiFJp0xgDlvaDY9D+BdfCy1I3BP56qNIdb86Sqa9T5XD+UkHcLFZsthWEfGZs2sWpxTGaOf7LL0X5aoaTY/KfD/C0VKoW5eiVlXsNwPwwjDUMtdzbWj89Uq/VDQcPUMXbUA9B90wwuIGZ7txy8ks462cLVdoTUaT6CPRJa/VTf2HX+jJfyZ/4Q/qCiWglRV8fuSpo0uIZ2u5y7zQ3uVePd/qOHWfUrqm6ZG4SJdrHLyA1fmJG8romR1F/z1XFdtyNlTg6kPjeyY1aFJ0w/EMDmAjUe2o+vouBThknn+BWUTByrvEt7JbG6Dk9UM4raYrw+I7ZZvccvDqr3V8pDTobCd+SWY2kZD2m4Mz15q6s74lMHnr3EJsoq7Exk2qDsVcD8he0O0MrrEBcYXtst3EdV1SYSTbtN17l1ao692JuKYI3nxSWq2FtMUQ5uYa8+5ZjF0RPRMxytbF5I0wjg3EoHw3GGkyJ5H7FF/qPFH4QZudeg5eazr+yYRmJxmemxpuWk33CLguXLyd8RqDh4K8KIibi0+K6xVSAYXNWtDNLoX4hJk8imCjoGCQusIbvcdBYKhh1CJnKMu5k/RcaTcqmk3suO6uZp3rmrYdFxiB6YuiqLoM7IEOV7as6WlcawtlIuBVXxMuvL07twj+H3brBCHxFKZQmntOpHaYfJO+HcZDiA+3X80WabLLj9lewh4lpvzH5ql5MUZqmh2LPPG7iz6DSaKjSHXCVYjAOpnMzQfmiXcA4w6nLTdvMFafDVW1BmZfpz/dR8Z4O20XcsfU7emC8OrZhJ1g28l5XOYtygfKZ8Pqjn4ZmWRZ5mUncHMPM6/wCUcc8Zul39hE+nlDv29wipAAOpBBhMmvgZhoYS2lUDvD890WyryNkTdgpUHYI/6gEkAj3VHG3Rhqg7tf8AlC8ZcgglUfqaGUnibuIj/wCRKGrmhl1jkZXP3KKn4iip4kikavicCr0KGZUgx+bK3ib8xnaUuLoeb9fNIUdD3LYXimw7eQlJqEPDuqd4i7AdknrsJnzRQFzWxw25Dh1RFRsgJbga8tHRMqMXHilNU6Gp8lYtcwZi06H3QODZkqOpnnceH7Jvi2CLajRKuI2LKg3v9U2O0LkuLsso1fh1DGjvdXYuqQ8PHKNOaFx1OSCNDce6uwtQO1HJGvcB+xYYY4OHyv8AwhL+KYSDmbcHT7Jnw3D53Gi5xaDdh5ZotPforP4Qw5jrEctiuunZyVqjH4ulIQ4Es6g/n0TfGUIMJPVpkXEp6FNFdapIAXIdEjuXlR512UaABPMlacXURLvdduEkld4alZz4VlIfZcjGVgWHqqcS/kFe5wBQLnX3XHVslBkzKY8Mwod8rgXHkbR3SqjhTlA6SFTSdBEEiDy1WM01jOBHIXU5JaJcEoqYZxBcGktGpjTvWiwHEjapRcSBydrGx/ITOpTZVovNJgD3zmHlMeQU8MrTqRXkwJxUoGBc4c/NDnD3zAwm7sLEg2VIoxY2VBIVYSq0t7Ug9PqjMFjH0jmbol9bDxPJe4WtcDTbYrmrRydPRuMHxVtUf3AXCIdlfKxFJ5BlpLXDbndO+HcZzOGax33715+fpn9UD1On6uLXHJ/4N62HAYRqSbOHTdB062Uw489dZR7a2xUxGEa8SOeo/OaRjzcXxmNzdNyXPGd0HaQY+qF/VV6MncfVDhtSmeZHPde8Vqh9BwBkxptdVwXqTRFJ+lxaM0I3UVgw52UVRHQ74g4yR/cfdC1jcHpHkookookMqZmmQl9Mei8UQR8msr4a+Hlp0nmnFIkOg8lFFmTubiLMW0AyNDdAYqiC1zd7j6qKLYdzprTBMGM7C06tVeFOV/Q38VFExrbQpeGG4g6OFo5jlsjXVi8Cobu0f91FFtWjrpi7iLQYtcpDWaBNtJ9lFEePsDk7ikDsiecn7KVT8o8V4omADJjgKUfmqmGbadpKii4wGc7U8yqKFIF0KKLjh3VqBwg2jTolldt1FFgR7hMQ6mcwPhutdgMaHBr2GPof6T1t4qKJOaKcR/TzcZ6CMUxlaz+y4aOA9xzSWpSh2V2o0I0IUUQYJN2mN6vHFVJeSurSmAful+Ko5ToooqLImDsrcjyRNKoInmoouOQ24dxQtgO89lp8Jig4TbvC8UUHV4o8eXk9XoM0ufw32L6pBN7bFB47hBc4Op3nsu7j03vqoopIzljppleXHHJyTXYGZw1kDVeKKKj4s/cUsGP2P//Z"/>
          <p:cNvSpPr>
            <a:spLocks noChangeAspect="1" noChangeArrowheads="1"/>
          </p:cNvSpPr>
          <p:nvPr/>
        </p:nvSpPr>
        <p:spPr bwMode="auto">
          <a:xfrm>
            <a:off x="155575" y="-1965325"/>
            <a:ext cx="6096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MTEhUTExMWFhUXGBgbGBgYGRgYHRsfGxgaGhoaGhgYHSggGBolGxcXIjEhJSkrLi4uFx8zODMtNygtLisBCgoKDg0OGxAQGy0lHyUvLS0uLS0tLS0tLS0tLS0tLS0tLS0tLS0tLS0tLS0tLS0tLS0tLS0tLS0tLS0tLS0tLf/AABEIALgBEgMBIgACEQEDEQH/xAAbAAACAwEBAQAAAAAAAAAAAAAEBQADBgIBB//EAD4QAAEDAgQDBgUCBQMDBQEAAAEAAhEDIQQSMVEFQWEicYGRobETMsHR8AbhFEJSYvEjM3IWgsIkQ5Ky0hX/xAAZAQADAQEBAAAAAAAAAAAAAAACAwQBAAX/xAAsEQACAgIBAwIFBQADAAAAAAAAAQIRAyESBDFBIlETFDJhkSNCcYGhYrHh/9oADAMBAAIRAxEAPwDD47EPfVc8ntSfD9kZwvEOa3EOAv8ADJ7jIHsShHgfFcP7iiW1YZVjXIWkeV/RJfYJLYpNc5ZcSSTNzPmtd+kMa17XtcJLQCJM2jTzHqsfVum/6TpRU1gkGPDl7rssVKOzMcpJ6dGpfipM5ABsu/jk/wDtDwC7w7Q1wm0nmtEHUwZ7Mx0K8uUlHskWerzZnji7QGN7zC9ZVdPyg9zU7r1xpA8kG+u0OAcQ2dIt7LOTfagkqW7/ACB1Hi00yN7FWsey4yHaUVWw4cYa8DmLm++q8/gTeXjzQ780dyj9/wAgb6YJsbC92k8uhuuqDso7QkdGkc+pV4wIkDPeJ1+q5NCDAv8Ansi5SqrR3pu9/kBr06hiHtDZBl7XTIII05LpmJdcF7NeTXczPM6Iurhza67pYItFxmRPJKvH4MUYX5/IDVrAugOsRre29vJXCk0h0GeV0RUo7MHjC4eybFseIK6M5XZ0oxapMU4IFpOZrcx0tp3H1nqknHxVc5oLXfDA0ZzPVa1+FvMdAZ5L2tg6fMO06n6qpZ13aJvgVpM+ZOwdSZFB5HLUqoh/OkQe4/ZfSzgmHSfMgKipw9gJ7Rn/AJac+aaupizPlpHz04as4fI4eCrYKjPmzAc+XoVv6dMMBOcmP6oI8xEWSf8AUuNpVKYp0wHvJEZbkcuSfGbvsJlBV3M7XosnUyLk8nA3BGxjkgcY2Dex2229E5w1ANpw4w5urhHZvIadyDJgbpDi3AvJBJE6u1Peny0hEXZ7Q11HqmeGa0gm/p9kma5H4VrgdQ22phAg+wayo67hefP1Csp0Q8xmjwFkHlGYDNmv4Iis/wDuA7v2RJAtltfBst2yRzgCFU8NaQGmR3IV9c83Tr1XeEM6NJJ57fZEkC2dVZce5VGyMJa0GwLun5dBnX6rmzEmEsr5WkalF1cQMjWu+eWydhEe6GwODLjnIhrZN+e3rCDzyZO6XLYa0jdM4pTgX5KLIhyij+Aj0l1cqCavZrOne6ZYjDN+G57dHNI8YS7izIqO7ymnCXTRqsd/SfbVHN6TFwStozReYsnv6dY+QS3eOqz+fUdE6pOexjHN7TYEt5H7Ipt1oVFJvZtnmwBbaO9c1KIJEFt/7oWeqcafrScxwiS0g5m7ze4Qr+O4hxAAYO4fWVJ8GUu6RTyjHs2a00Hf1eAOigmYJcNiZ94WSp8WxNzlaRfbysQrHccrEj/Q8s3jqVvyn/Ffkz5nX1v8I2WDc2bzMf1fsj5cdGjxd+y+ff8A9itP+2WjeHGPXZe/9S1B8zgemV31QfI/b/TH1N/uv+jbV2VRfMy3Q80Mym/mRpqCB9Fkf+pATBcI8UR/1DSi1TvRfKNeP9MXUfdfg1dOlYXB37XU9F0a4G3i4n6LHVv1BQA+Z5PQW13P5ZBHj7MthUzf9vuVq6P3/wCzHnfh/wCGxNWbye7QKn4AJkv9fLmsMOLumXfEjvA+iIHGH6MaQOrgT5wm/KrwAs8vc3bazW6vmw1VFbHagd1pKx/8ZiXDS02LifpErwnEOEOqujZojziFvyz+xnxo3ezS1ceBq8U95dr4bpHi+K1HEMwzSRMl5AJJ5xmtAQNPAkSZA3J+5v5Kx+IbTv8AEDnRaLx3aie9NxdNGLt7Ay9TKSpaOK2AI7VeqTNyC72AXmDrNaX/AAKUgiC5xiPHlPfKlJ2YyKec7uJ38oXGNxjrNLmtHNlOJkARJHhzVSpdiV2+4v4uXhoaRDRccp6gax1KSvK1GIpVC0tLcgIBiJJ7ysxUZHJBMZDsd4dg3RIBJFvO6qoVIvATAPtJEbTqe4aALoo6TPWYN2Un8C8qYcDVwB2/zCpxGLe87Idw6o+SXYCn5GeGybtgazJ+w91zXxIJhoP5sBogaTSbAT32R2FwRcYNzs0e5QuZqikchh1Nkz4Vwj4huCen3PIJtwXgDS4GpDel/UlaLGFlIBtNkAHWNZ5kqSfUJS4ruUQwtq32F1bBudQNOlDcoJmNdb77R+5Xz9rb6L6pTqBlOqYkZCT5r5rVw5FNtQmznuaPDKT/APZbinbYM4UkSVF7kXiMy2OsfSl7AebircXQNJmZuhafZecRJ+NSgfzfVH/NQfI0DvNTyk0kXRim5GKyynfBMWAPh1PldvyhJQb89bLQcPw4qUfhzDmulp77wfVMy/TsTh+rRxiabqNQVG3byP0KJp4ahWGan2ag+ZnIjdv55JbXquvTcIvpt3dCuX9kh7JtsdLb/RLpvt3DtLutFrsGWPynsybEzGuhXdT47ZaCcp5iT6E9EZh8fTxAyVbHffqNu5U47C1KMQczTo4fngm48y+mWmKyYWvVHaK8PUqjskFwPU+qubX3pGSbSQPeV5XrkCbGR82h8Y0QFXFuPMjo68qhMmexp8bswaDb7kEe0oar8GP9kQNcpP7DWUNXrVssBoMbD8hDsxT5vTJjlf8ACET7A1sIcaRHykHadPVSnVZyZMxAA85JQRqRfJB9PJdfxTzfKB5BDoLfuMDUbmgMFu66uHEjoxgseQ28Etdj36ZhHS/+VX2zzIHgFuzKGVbjNbUAT4W6WQQxtR13OPmUH/EgDm4qxlRzvlafD9l38m68Isqva2Jme78PouKeJEEhkm0FxPorRgHEgikT1MldvwriPkLYF4bHnGqxSRzT9gZz6jhqANhafuradWlRP9bucGAN+1eT3LykGsmWkkzHRUV2zEBoE8tffVFYNBGL4k50mSJ/lbYAHc6k6JM5sncFEvou2jvVzMO1gBd8ztB05HW0oXsNUuxThaRaZy3kQDvyV1SiSZN/zoisPhc5huguTp7pvRwOVuZ2nKfp+c1jZwidhCRew8vRdswbRAAk9ExqMBvp0V/DKYJN4WN6M47orwHDmzDrdNfXkndR1KmAKbRO+vqlOJfmflZoNk44fgcoE68h1Psp8rpWyjGvCLqeGygVXmDyGk+C9FY1XEE2kk94Cq4vWgwDP5oreGgNaQfmN78hKnSv1PuU6T4oC45xN1NlRgiXBrT5EmPRJsYB/BYeNTUqT5j6ALr9SSXO/wCSXvqzRps2cT3XCsUEkqInNts6DeqiuZEDRRLcmOWPQ4444Zsws5pt9UbiO1SLW/zX+vul/GKRdVEcySiOGVJaRskS+lNFKfraMiWSIGsx6p3wWsaVTK4Wc2/SCbgrzhtFrazgRzMdDP290bjMHLXviS1pH3PgmZZprixWGDT5Lwc/qHDtc3O0jMIv0KEwlRtRhYAA8C4PMDmOqEwuLNRvwnm4u07xyUxNL+dphw1+6CEZJU+4zJKLlcezKMRhb9nXZHYDjLm9l/aA5HkvMJWFQ8g8Cw37tj0VWIwwfM2eND90xpT1IUm4O4huJw4ePiUzbmBy3gfRVfBa9g3BgnaNJGoCV0cU+k6xjpyTankxAzNOSoBeND3jmijN49S2gZwjk3HT9gdzHsI7YFje8d1hoUPVxxcSCJiflOybYZjCDTfIdNhEz3bhLMTw4tMZJPI6T4Km/KJq3TBK1QOH809VW1reZcT0uioDDlfTIO1x5hEHEtAtSgiIJE+K2zKAsoGoPp7+S8r0g0AumToJG/O1kc0uINV4mPlB5n6AIN1B72vfyaJceuyxyo1RsnCcL8R2wGp27lscJRaxuUQB6nqfulvAsFlognV9zyMaD0E+KfMoiNZOyh6jJui3BjXkGJ2VtMjmOSIbSMRZcGlPOIKmjMfOFGf4zwhoBcyY2/p7twdOiy72HNl5gwT43MjkvpFZoylp5WWJxGF+HDzBBc4et1fgy8lsizYuL0VYYtmXfK32Gg8T7r3D0TUcXHUklRuGJIZFifZMXjJTaW2NR0CP6Wi/jdUWThOFpgdkGADfqUTjHZo/pbYfdVUoEaW9+/zPgl3EcUScrUum2Hei9wBsNfzyQ/wSDlEyfNNODYMhknnz2RGAwg+JPIc1ksiVhwxN19z3AYYNABbfl+bphVrZLC5cenIXUxTY05A6pTRe4vYCRPa8OqTqe2Odw0i74IaQXGQOXsF7gqnxCXaj5T1nXwhSthS4/wBokHqr2NbSo2/lEnvN1yoF3Zmv1KAHtY0zlbJ5mS4mCedsqAY3sTs4fU/RPXcOJwlTEO+Z+W/TMPpHmk9MD4V/62380/kq0TtO9nQqKLiF6hpB8pGixNQZu4rvCNy1Hje6o4iyXyLXIhX65HDUiD4fhUzXpLf3WFNoMLg7LdWMEEtOh0Vd4Vju0wO5jXuU72qY5el2jHcawOR+ZvynTpuFbinh1BtWmIc0w8DzBTHj7LTGuv3H5yWfweKNJ8kS0/MNwrIW4p+xG2lJrwyvBkOPzQ7Vp6rQYCuyo0sfaoNJ/m/dZ7iGHAOdnyHT7LkVS6CNQilHkrQEZcdMY8Rpx2XCdil3aY61tiE2wfE2v7FUTseYVeJoFsgiW8j37FapeGY15QXgOIsqjLVjNyJt67pm6iAILc7dYMT4H88Fj6lFwPPvTThfFy0hjzLd9kLThuH4DTjNVP8AIzqUC+XUybXuTM8gQRIKXVMTWdEOdbWDzmNB3haBzflfTMH0I/N5CW40ZjInPeREHWdOfgmY80ZrXf2F5cEsb329wLF1c4gAgNMX52gn0TNlL/0LYiXZiepDj+yBdWaexbeTr18U7wLR/CNH9Lnj1BCGb7fybBd19j2hXDqLD0E9IACMbSy5XNfmabaRBHul/AX5gWDkSNrX/wDH2TIMLTlPyt0B5dylyL1ND4y0gvPANtLKh2XSTmiYhUjHtczOJgnl3xoo8kGZ5R/jzSlGhnO+54RYnoYWa4qycOCLQ+fAz9wtUABSc4joJ91meJsilH/H3VGB+qhWXcbKMPTGUn+YiBbrCMxFGDTB/kaB4kyfohuGAOfTb1B8gj8YZJJ5nn3BVt7okjHVgmIbDBOrj6aD/wAkJTpZnmO4ffyR3FYy042/PdV8PYAAdLe5+wPmtvRjWx3QgNEWtMey9wlYQd5+v7IPEu7BdoZEeyI4fh97aD1v7lQPs2z0PKS8IIx9UBnTLPfOn1KW4Gk4vG5Bk7WRHEnSCOXLy+wARfDm9pp3nygfnimr042Ik+WVFuPsA0cvt+3qgspqUXtdqbI3E3M9FWTlA2Ij1Q4tRCyfUX8dgYIsaIDQ2fCAsQ0gUAN6gOk6SNfFfQOIMD8M9o/NF88xlMs7GxN91vSO4tP3B6lU0/sT4ruTj5r1eliidyQviOMdqf8AnPrCIZThrgORzLzFMu7/ALveV5SraHcQUl7RT+4YUKoLeoVmFfchCYSRPkvcQS0SNVM47oepaTBuK0w3sxY6FZXiNKLQtdWqCqzr9dlmuJiWnoq8L0R5VvQv4fiQCab7sdr06heY3CGk7odDuEE496eYKs2pSFN0zpfkf/yU56doXGmqffwL/i576O90y4XxXKDTqCWH06hJsTRdTcQbdV38wkG4XSimjIyaZpcVgwKbnCC03lZ99KdERgOJODSw3aQRCZ4PB5qbnNEgfN0QRbj9QySUvpF/C+KupGDduy1bXU8QzXuI1Gyx+IoCYnuUwONfRdI8Rusy4eW1phYc/FcZbQ1xuAfTkv7TeTh9dimf6dr5w6lz1aN4sQPQrvh3F21AdOrT+6qxPDzTIq0NWnNE6czHTolfFf0ZNP3GPCvrx7Xsd4Z/wasmzDqdr694Pun+MJcM0cuWneOlwl/EMr2io1sB7Q4Dv/Cqf0/xAOp1aJ+ZhzMPQ2I7vuhlHkr8oC+L/kroY257IDMxaD137pTGmwucNgL/AJ3lZvE4iGvp6GSR1m+ven+EqkMmY7Ek90FFKFUCpdzjG1cxFMaC567JN+oXiW0gbQJ+iOwT+y+oTqddoE/ZZ3E1y+rJ5n05ekJuKG7Myz9KSDeGuIqMIVnHa0AAWvHkAFRhD2hHIfVe8bE5YM68t4TvIldjp7s2UTo0D6IyjThpj+pojzS3CtJF+gTWiTlPc0+Rv6FdL2BR3jTLQP7kwoOloManyt+6WOqfJHMwfD902n/TPio5Lsi6HlivFPJ7PN7vz6Js0wWtAgdoDxj88ElwxLqgdyL2geScTDmnXVOmtJCId2wio25jb6Kj5gPGPRetxEDw+iswv+3MXHpv7IIKg5u2FudNCpzv7wsd+o23BjSPZbLCiabmxre3d+yTcawYOHc4m7SYHifsUnFJRyNfcbki5YrM8CNlFf8ADi0KKhiVdDau3t23PqgdGkaEH8KZ1bO8T7oDFDtOHJLgx015CWVdHbi/h+FW13z5SgsC7swevmNVbUYSIHW/Q/YoJRtmqVIEoENcRyd9lTxPC3zAWIuPdWYhlx3o1wzM6hHfFpi65JoxVbDGYHghGvLXLU4rCkGQOoSfieDkGoPEfVUxkmTuNDGtTbiWC0GLd4sR5+6R3Y7KRcLrh2KLDrb6p1jsI2szO35x83X91l8HXgOuatd0KAQTMRGqacF4p8Jxm4NiEroHLIPNeFk6ahbKKemDGTWzUY/h4cBVYLbJXXoBwg6jRecM4w6nDT8s6FN8Vgs7fiUpjnHJBFuGn2DklLce5neG0HGrAOWLl2wCbYrj7cpbTBjQnSeoQFatlDmiznGD3Dl5n0QTjbKmOKlti1NxVI2fB8YH4Vs6skeSRYLFhmKkmASQfH8CO4H2cO6dCXfZZhjh8S+hKCEVsLJLsbjEYRpdP5CMrFraLyYHZyjxsgcM2o0QSHAaG4PoUr/UFWGjMTfQJSjckrDbqLdBOFdmwpANxm8LC6R0nTUbI0N0f+nMT2Ht1/eUqMh5nWSFRFU2JntIbUmQ6F1i5tzsPWR9Avf4iWg84C7JlrTItI87+66zq0D0yWm/T2Cc0BLoGhEeYj3hJ8Y0+g+30RuDq29vf3XSMS1RVSuY6j3TTiDyKUjXollvjHYu9/8AKZ4qmfhkbZvYpM16kOxu4sG4K2Qx3Vp8gmFdxED+7870DwQf6VNx0DoPr90zxAkdf3WyezFHR1QY3K50iwEep9lc0WhDYR4DHzzA9AiKRsDuAgV2w3ugjh9muGsSPOfulXG6xGGd1cfVzkzwLpe5vj6FJuPf7AtablJS/WHt/oMpkH+U+qiaUGDK240HLoojc17GrE67g+K+bxKAxxhw6j2RmLEuN+aE4kzsB2xWRe0DPaYNhzB9fv8AVEiuQ4TcT7oPDm4/PzmrK7Sjktil2PMc8x4/h8VMBiTJk6hVF3Z7j6Kmg6HdyPjaoDlTsaFwjKeVx9kK6kDJyiNCEW4TO4XNFwuClp0MqzG4/DFjiItJhG/p/HZXZHGA6wnfkj+NYcRvssxUsYVKqcaYi3CVo0/FsCLvAj+odd0qwzhJ6onDcXDmFjpmPWyoFEiXC4mD02PRBj5LUhuXi/VHz/h3WwZLc7Rv6aozgfFnUrTY2IP22XdGv2I/u+iHxuEaYc2xm+x7kbV6YpOtoDxzu24zcknzMoVjpddWSSSVVQFyUzwKvZqsPVjD02RqTfobn3WVxB7Ri4kx9EZW4q7IGNNoM739kse+0oIpqw5tNaNvw7irDQBcRLRBnW225KzPF8earifIbDZCNmDBQxec3gtjBJ2Y5uSoYcHxvw6g2OqMdXbXxBjshxgH0ukmZEvfGUjW1/zmua2cn4Hdem6m4tdb2PUKUqjpGyd0slai3PcEWPMFL8Zw91MA6t3+4SIZ4t8ZaZRk6eUVyjtF7KOYA7qh0tMdbKvC4sgwdERVfmvzTNpitNaK9bhNv4mWgiLtuO5KSyEXwzY/m66STR0G0y7hzw1jm6iQ6PFMMRir6ROiBdQA7TdiD91fna6m0uGlrdN/BZKKbsJSaVF1eRTIF7K+g4BrZNwB7Kr5hYQNPX/Cvq4ISb2geySmlph03tF3DjNb85gpNxyp/owdZHp/lOOGU/8AVPQD2cln6joxQtu2fMoLSzL+hyT+DL+y7DVaWRstM5RPkolja1h/qR4/soicGMWaNdgzEO7bl5jL03dyoeO26dDojWwWkbj6IJaoXHaYjwhse72RBGYHce3+VXQZBRLYDge8d/5dMl3sXBaoWxcrj4UOIOswiMXShy5qQAHHWwnXTT6eSYhLCqANjf8ANF1iKUm2uq6pPFxyK7AuHDfzhJb9Q+vSLsWMzUhx2F5jVamt2Hkfyv8ARA4/C7eCdCVCZKzKUzBWx4Hw9zqZqghzTmBbzsY057+SyeMowZR3A+LVKDpaez/M3kf3TJx5LQOOXGVsZYzDimY5E2+3eF7QYRHOT9U1xQZUE6seJHT9wlXao5g++VpIO40bHiQl4sjk+L7obnwqC5x+l9hI4wT4ryiNYXDDMlXURryVKJGUYjUgeaGOx5K8Eku81zQEvKw0tpDQINz+2fFGOIk7oVglxOwK05HJVjXE68lUzUIuky8a2Kw4b8D4pkhrvkPJanDVmkAahYCloisLjX0zY6clJm6fm7Rb0/VKC4yVmsxnBwZLO9J/jFpg+qccL4wHiNHc9vJEYvBsqi/ZfvukY+olCXDIUZekU4/ExCijVBTLDOEwOl0oq0H0nQ8W3TDBVA6CD3qttNWiFJp0xgDlvaDY9D+BdfCy1I3BP56qNIdb86Sqa9T5XD+UkHcLFZsthWEfGZs2sWpxTGaOf7LL0X5aoaTY/KfD/C0VKoW5eiVlXsNwPwwjDUMtdzbWj89Uq/VDQcPUMXbUA9B90wwuIGZ7txy8ks462cLVdoTUaT6CPRJa/VTf2HX+jJfyZ/4Q/qCiWglRV8fuSpo0uIZ2u5y7zQ3uVePd/qOHWfUrqm6ZG4SJdrHLyA1fmJG8romR1F/z1XFdtyNlTg6kPjeyY1aFJ0w/EMDmAjUe2o+vouBThknn+BWUTByrvEt7JbG6Dk9UM4raYrw+I7ZZvccvDqr3V8pDTobCd+SWY2kZD2m4Mz15q6s74lMHnr3EJsoq7Exk2qDsVcD8he0O0MrrEBcYXtst3EdV1SYSTbtN17l1ao692JuKYI3nxSWq2FtMUQ5uYa8+5ZjF0RPRMxytbF5I0wjg3EoHw3GGkyJ5H7FF/qPFH4QZudeg5eazr+yYRmJxmemxpuWk33CLguXLyd8RqDh4K8KIibi0+K6xVSAYXNWtDNLoX4hJk8imCjoGCQusIbvcdBYKhh1CJnKMu5k/RcaTcqmk3suO6uZp3rmrYdFxiB6YuiqLoM7IEOV7as6WlcawtlIuBVXxMuvL07twj+H3brBCHxFKZQmntOpHaYfJO+HcZDiA+3X80WabLLj9lewh4lpvzH5ql5MUZqmh2LPPG7iz6DSaKjSHXCVYjAOpnMzQfmiXcA4w6nLTdvMFafDVW1BmZfpz/dR8Z4O20XcsfU7emC8OrZhJ1g28l5XOYtygfKZ8Pqjn4ZmWRZ5mUncHMPM6/wCUcc8Zul39hE+nlDv29wipAAOpBBhMmvgZhoYS2lUDvD890WyryNkTdgpUHYI/6gEkAj3VHG3Rhqg7tf8AlC8ZcgglUfqaGUnibuIj/wCRKGrmhl1jkZXP3KKn4iip4kikavicCr0KGZUgx+bK3ib8xnaUuLoeb9fNIUdD3LYXimw7eQlJqEPDuqd4i7AdknrsJnzRQFzWxw25Dh1RFRsgJbga8tHRMqMXHilNU6Gp8lYtcwZi06H3QODZkqOpnnceH7Jvi2CLajRKuI2LKg3v9U2O0LkuLsso1fh1DGjvdXYuqQ8PHKNOaFx1OSCNDce6uwtQO1HJGvcB+xYYY4OHyv8AwhL+KYSDmbcHT7Jnw3D53Gi5xaDdh5ZotPforP4Qw5jrEctiuunZyVqjH4ulIQ4Es6g/n0TfGUIMJPVpkXEp6FNFdapIAXIdEjuXlR512UaABPMlacXURLvdduEkld4alZz4VlIfZcjGVgWHqqcS/kFe5wBQLnX3XHVslBkzKY8Mwod8rgXHkbR3SqjhTlA6SFTSdBEEiDy1WM01jOBHIXU5JaJcEoqYZxBcGktGpjTvWiwHEjapRcSBydrGx/ITOpTZVovNJgD3zmHlMeQU8MrTqRXkwJxUoGBc4c/NDnD3zAwm7sLEg2VIoxY2VBIVYSq0t7Ug9PqjMFjH0jmbol9bDxPJe4WtcDTbYrmrRydPRuMHxVtUf3AXCIdlfKxFJ5BlpLXDbndO+HcZzOGax33715+fpn9UD1On6uLXHJ/4N62HAYRqSbOHTdB062Uw489dZR7a2xUxGEa8SOeo/OaRjzcXxmNzdNyXPGd0HaQY+qF/VV6MncfVDhtSmeZHPde8Vqh9BwBkxptdVwXqTRFJ+lxaM0I3UVgw52UVRHQ74g4yR/cfdC1jcHpHkookookMqZmmQl9Mei8UQR8msr4a+Hlp0nmnFIkOg8lFFmTubiLMW0AyNDdAYqiC1zd7j6qKLYdzprTBMGM7C06tVeFOV/Q38VFExrbQpeGG4g6OFo5jlsjXVi8Cobu0f91FFtWjrpi7iLQYtcpDWaBNtJ9lFEePsDk7ikDsiecn7KVT8o8V4omADJjgKUfmqmGbadpKii4wGc7U8yqKFIF0KKLjh3VqBwg2jTolldt1FFgR7hMQ6mcwPhutdgMaHBr2GPof6T1t4qKJOaKcR/TzcZ6CMUxlaz+y4aOA9xzSWpSh2V2o0I0IUUQYJN2mN6vHFVJeSurSmAful+Ko5ToooqLImDsrcjyRNKoInmoouOQ24dxQtgO89lp8Jig4TbvC8UUHV4o8eXk9XoM0ufw32L6pBN7bFB47hBc4Op3nsu7j03vqoopIzljppleXHHJyTXYGZw1kDVeKKKj4s/cUsGP2P//Z"/>
          <p:cNvSpPr>
            <a:spLocks noChangeAspect="1" noChangeArrowheads="1"/>
          </p:cNvSpPr>
          <p:nvPr/>
        </p:nvSpPr>
        <p:spPr bwMode="auto">
          <a:xfrm>
            <a:off x="307975" y="-1812925"/>
            <a:ext cx="6096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75856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tillium" panose="00000500000000000000" pitchFamily="50" charset="0"/>
                <a:hlinkClick r:id="rId3"/>
              </a:rPr>
              <a:t>www.youtube.com/watch?v=0qXmxVySMzw</a:t>
            </a:r>
            <a:endParaRPr lang="en-GB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43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3717032"/>
            <a:ext cx="4464496" cy="3865984"/>
          </a:xfrm>
        </p:spPr>
        <p:txBody>
          <a:bodyPr>
            <a:normAutofit/>
          </a:bodyPr>
          <a:lstStyle/>
          <a:p>
            <a:pPr algn="r"/>
            <a:r>
              <a:rPr lang="en-GB" sz="1100" u="sng" dirty="0">
                <a:latin typeface="Titillium" panose="00000500000000000000" pitchFamily="50" charset="0"/>
                <a:hlinkClick r:id="rId3"/>
              </a:rPr>
              <a:t>www.youtube.com/watch?v=v-t1Z5-oPtU</a:t>
            </a:r>
            <a:r>
              <a:rPr lang="en-GB" sz="1100" dirty="0">
                <a:latin typeface="Titillium" panose="00000500000000000000" pitchFamily="50" charset="0"/>
              </a:rPr>
              <a:t> </a:t>
            </a: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4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endParaRPr lang="en-GB" sz="1100" u="sng" dirty="0">
              <a:latin typeface="Titillium" panose="00000500000000000000" pitchFamily="50" charset="0"/>
              <a:hlinkClick r:id="rId4"/>
            </a:endParaRPr>
          </a:p>
          <a:p>
            <a:pPr lvl="0" algn="r"/>
            <a:r>
              <a:rPr lang="en-GB" sz="1100" u="sng" dirty="0">
                <a:latin typeface="Titillium" panose="00000500000000000000" pitchFamily="50" charset="0"/>
                <a:hlinkClick r:id="rId4"/>
              </a:rPr>
              <a:t>www.youtube.com/watch?v=WuyPuH9ojCE</a:t>
            </a:r>
            <a:endParaRPr lang="en-GB" sz="11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989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Titillium</vt:lpstr>
      <vt:lpstr>Office Theme</vt:lpstr>
      <vt:lpstr>PowerPoint Presentation</vt:lpstr>
      <vt:lpstr>PowerPoint Presentation</vt:lpstr>
      <vt:lpstr>PowerPoint Presentation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effect does stress have on the body?</dc:title>
  <dc:creator>Jenny Higgins</dc:creator>
  <cp:lastModifiedBy>Don Watson</cp:lastModifiedBy>
  <cp:revision>10</cp:revision>
  <dcterms:created xsi:type="dcterms:W3CDTF">2016-08-05T14:54:05Z</dcterms:created>
  <dcterms:modified xsi:type="dcterms:W3CDTF">2016-08-26T09:40:09Z</dcterms:modified>
</cp:coreProperties>
</file>