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95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qONk48l5vY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nNhDkKAvxFk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3eLfn7Ewx_s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v9Nd6u39yD0" TargetMode="External"/><Relationship Id="rId4" Type="http://schemas.openxmlformats.org/officeDocument/2006/relationships/hyperlink" Target="http://www.skillsyouneed.com/ps/importance-of-sleep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772471"/>
            <a:ext cx="3429000" cy="490238"/>
          </a:xfrm>
        </p:spPr>
        <p:txBody>
          <a:bodyPr>
            <a:normAutofit/>
          </a:bodyPr>
          <a:lstStyle/>
          <a:p>
            <a:r>
              <a:rPr lang="en-GB" sz="1400" u="sng" dirty="0">
                <a:latin typeface="Titillium" panose="00000500000000000000" pitchFamily="50" charset="0"/>
                <a:hlinkClick r:id="rId3"/>
              </a:rPr>
              <a:t>www.youtube.com/watch?v=dqONk48l5vY</a:t>
            </a:r>
            <a:r>
              <a:rPr lang="en-GB" sz="1400" dirty="0"/>
              <a:t> </a:t>
            </a:r>
          </a:p>
          <a:p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5792986"/>
            <a:ext cx="3505200" cy="531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u="sng" dirty="0">
                <a:latin typeface="Titillium" panose="00000500000000000000" pitchFamily="50" charset="0"/>
                <a:hlinkClick r:id="rId4"/>
              </a:rPr>
              <a:t>www.youtube.com/watch?v=nNhDkKAvxFk</a:t>
            </a:r>
            <a:endParaRPr lang="en-GB" sz="1400" u="sng" dirty="0">
              <a:latin typeface="Titillium" panose="00000500000000000000" pitchFamily="50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2093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9800" y="5105400"/>
            <a:ext cx="1981200" cy="5547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400" u="sng" dirty="0">
                <a:latin typeface="Titillium" panose="00000500000000000000" pitchFamily="50" charset="0"/>
                <a:hlinkClick r:id="rId3"/>
              </a:rPr>
              <a:t>www.youtube.com/watch?v=3eLfn7Ewx_s</a:t>
            </a:r>
            <a:r>
              <a:rPr lang="en-GB" sz="1400" dirty="0">
                <a:latin typeface="Titillium" panose="00000500000000000000" pitchFamily="50" charset="0"/>
              </a:rPr>
              <a:t> </a:t>
            </a:r>
            <a:endParaRPr lang="en-GB" sz="1400" dirty="0"/>
          </a:p>
        </p:txBody>
      </p:sp>
      <p:sp>
        <p:nvSpPr>
          <p:cNvPr id="5" name="Rectangle 4"/>
          <p:cNvSpPr/>
          <p:nvPr/>
        </p:nvSpPr>
        <p:spPr>
          <a:xfrm>
            <a:off x="3429000" y="3200400"/>
            <a:ext cx="2286000" cy="2185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u="sng" dirty="0">
                <a:latin typeface="Titillium" panose="00000500000000000000" pitchFamily="50" charset="0"/>
                <a:hlinkClick r:id="rId4"/>
              </a:rPr>
              <a:t>www.skillsyouneed.com/ps/importance-of-sleep.html</a:t>
            </a:r>
            <a:endParaRPr lang="en-GB" sz="1400" dirty="0">
              <a:latin typeface="Titillium" panose="00000500000000000000" pitchFamily="50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66800" y="5029200"/>
            <a:ext cx="1981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u="sng" dirty="0">
                <a:latin typeface="Titillium" panose="00000500000000000000" pitchFamily="50" charset="0"/>
                <a:hlinkClick r:id="rId5"/>
              </a:rPr>
              <a:t>www.youtube.com/watch?v=v9Nd6u39yD0</a:t>
            </a:r>
            <a:endParaRPr lang="en-US" sz="1400" dirty="0">
              <a:latin typeface="Titillium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482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5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Titillium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</dc:title>
  <dc:creator>Jenny Higgins (School of Education)</dc:creator>
  <cp:lastModifiedBy>Don Watson</cp:lastModifiedBy>
  <cp:revision>8</cp:revision>
  <dcterms:created xsi:type="dcterms:W3CDTF">2006-08-16T00:00:00Z</dcterms:created>
  <dcterms:modified xsi:type="dcterms:W3CDTF">2016-09-22T15:01:59Z</dcterms:modified>
</cp:coreProperties>
</file>