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9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Ovrkkj_T-I&amp;nohtml5=False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youtube.com/watch?v=S9__23-zjhM&amp;nohtml5=Fal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181600" y="5410200"/>
            <a:ext cx="3124200" cy="914400"/>
          </a:xfrm>
        </p:spPr>
        <p:txBody>
          <a:bodyPr>
            <a:normAutofit lnSpcReduction="10000"/>
          </a:bodyPr>
          <a:lstStyle/>
          <a:p>
            <a:r>
              <a:rPr lang="en-GB" sz="1800" u="sng" dirty="0">
                <a:latin typeface="Titillium" panose="00000500000000000000" pitchFamily="50" charset="0"/>
                <a:hlinkClick r:id="rId3"/>
              </a:rPr>
              <a:t>www.youtube.com/watch?v=LOvrkkj_T-I&amp;nohtml5=False</a:t>
            </a:r>
            <a:r>
              <a:rPr lang="en-GB" sz="1800" dirty="0">
                <a:latin typeface="Titillium" panose="00000500000000000000" pitchFamily="50" charset="0"/>
              </a:rPr>
              <a:t>   </a:t>
            </a:r>
          </a:p>
          <a:p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Titillium" panose="00000500000000000000" pitchFamily="50" charset="0"/>
              </a:rPr>
              <a:t>(1 minute)</a:t>
            </a:r>
          </a:p>
          <a:p>
            <a:pPr algn="l"/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1143000" y="5334138"/>
            <a:ext cx="327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u="sng" dirty="0">
                <a:latin typeface="Titillium" panose="00000500000000000000" pitchFamily="50" charset="0"/>
                <a:hlinkClick r:id="rId4"/>
              </a:rPr>
              <a:t>www.youtube.com/watch?v=S9__23-zjhM&amp;nohtml5=False</a:t>
            </a:r>
            <a:r>
              <a:rPr lang="en-GB" dirty="0">
                <a:latin typeface="Titillium" panose="00000500000000000000" pitchFamily="50" charset="0"/>
              </a:rPr>
              <a:t>   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Titillium" panose="00000500000000000000" pitchFamily="50" charset="0"/>
              </a:rPr>
              <a:t>(7 minutes)</a:t>
            </a:r>
          </a:p>
        </p:txBody>
      </p:sp>
    </p:spTree>
    <p:extLst>
      <p:ext uri="{BB962C8B-B14F-4D97-AF65-F5344CB8AC3E}">
        <p14:creationId xmlns:p14="http://schemas.microsoft.com/office/powerpoint/2010/main" val="2243298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Titillium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Fuel</dc:title>
  <dc:creator>Jenny Higgins (School of Education)</dc:creator>
  <cp:lastModifiedBy>Don Watson</cp:lastModifiedBy>
  <cp:revision>3</cp:revision>
  <dcterms:created xsi:type="dcterms:W3CDTF">2006-08-16T00:00:00Z</dcterms:created>
  <dcterms:modified xsi:type="dcterms:W3CDTF">2016-09-16T08:58:30Z</dcterms:modified>
</cp:coreProperties>
</file>