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448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1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594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9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7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3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7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1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01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16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051F5-0E5F-4748-BFD9-9A855E240388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4D65D-E6FC-47CB-97D6-004ACD67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44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SsPfbup0ac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708824"/>
            <a:ext cx="9144000" cy="153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itillium" panose="00000500000000000000" pitchFamily="50" charset="0"/>
                <a:hlinkClick r:id="rId3"/>
              </a:rPr>
              <a:t>www.youtube.com/watch?v=OSsPfbup0ac</a:t>
            </a:r>
            <a:r>
              <a:rPr lang="en-GB" sz="2800" dirty="0"/>
              <a:t>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7982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Titillium</vt:lpstr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Don Watson</cp:lastModifiedBy>
  <cp:revision>3</cp:revision>
  <dcterms:created xsi:type="dcterms:W3CDTF">2016-08-19T13:56:35Z</dcterms:created>
  <dcterms:modified xsi:type="dcterms:W3CDTF">2016-08-25T10:51:05Z</dcterms:modified>
</cp:coreProperties>
</file>