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74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9/23/2016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FIoL1AntLCw" TargetMode="External"/><Relationship Id="rId7" Type="http://schemas.openxmlformats.org/officeDocument/2006/relationships/hyperlink" Target="http://www.youtube.com/watch?v=XyOMjFFYXns" TargetMode="External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Relationship Id="rId6" Type="http://schemas.openxmlformats.org/officeDocument/2006/relationships/hyperlink" Target="http://www.youtube.com/watch?v=qvJQ60bWhTM" TargetMode="External"/><Relationship Id="rId5" Type="http://schemas.openxmlformats.org/officeDocument/2006/relationships/hyperlink" Target="http://www.youtube.com/watch?v=RLfiE08JM_o" TargetMode="External"/><Relationship Id="rId4" Type="http://schemas.openxmlformats.org/officeDocument/2006/relationships/hyperlink" Target="http://www.youtube.com/watch?v=7yS3NNl4XlU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6019800"/>
            <a:ext cx="3429000" cy="381000"/>
          </a:xfrm>
        </p:spPr>
        <p:txBody>
          <a:bodyPr>
            <a:normAutofit/>
          </a:bodyPr>
          <a:lstStyle/>
          <a:p>
            <a:pPr algn="l"/>
            <a:r>
              <a:rPr lang="en-GB" sz="1200" u="sng" dirty="0">
                <a:latin typeface="Titillium" panose="00000500000000000000" pitchFamily="50" charset="0"/>
                <a:hlinkClick r:id="rId3"/>
              </a:rPr>
              <a:t>www.youtube.com/watch?v=FIoL1AntLCw</a:t>
            </a:r>
            <a:r>
              <a:rPr lang="en-GB" sz="1200" dirty="0">
                <a:latin typeface="Titillium" panose="00000500000000000000" pitchFamily="50" charset="0"/>
              </a:rPr>
              <a:t>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419600" y="6019800"/>
            <a:ext cx="586740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u="sng" dirty="0">
                <a:latin typeface="Titillium" panose="00000500000000000000" pitchFamily="50" charset="0"/>
                <a:hlinkClick r:id="rId4"/>
              </a:rPr>
              <a:t>www.youtube.com/watch?v=7yS3NNl4XlU</a:t>
            </a:r>
            <a:r>
              <a:rPr lang="en-GB" sz="1200" dirty="0">
                <a:latin typeface="Titillium" panose="00000500000000000000" pitchFamily="50" charset="0"/>
              </a:rPr>
              <a:t> </a:t>
            </a:r>
          </a:p>
          <a:p>
            <a:endParaRPr lang="en-GB" dirty="0"/>
          </a:p>
        </p:txBody>
      </p:sp>
      <p:sp>
        <p:nvSpPr>
          <p:cNvPr id="8" name="Rectangle 7"/>
          <p:cNvSpPr/>
          <p:nvPr/>
        </p:nvSpPr>
        <p:spPr>
          <a:xfrm>
            <a:off x="914400" y="4114800"/>
            <a:ext cx="2951577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1200" u="sng" dirty="0">
                <a:latin typeface="Titillium" panose="00000500000000000000" pitchFamily="50" charset="0"/>
                <a:hlinkClick r:id="rId5"/>
              </a:rPr>
              <a:t>www.youtube.com/watch?v=RLfiE08JM_o</a:t>
            </a:r>
            <a:endParaRPr lang="en-US" sz="1200" dirty="0">
              <a:latin typeface="Titillium" panose="00000500000000000000" pitchFamily="50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495800" y="4119282"/>
            <a:ext cx="42672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1200" u="sng" dirty="0">
                <a:latin typeface="Titillium" panose="00000500000000000000" pitchFamily="50" charset="0"/>
                <a:hlinkClick r:id="rId6"/>
              </a:rPr>
              <a:t>www.youtube.com/watch?v=qvJQ60bWhTM</a:t>
            </a:r>
            <a:r>
              <a:rPr lang="en-GB" sz="1200" dirty="0">
                <a:latin typeface="Titillium" panose="00000500000000000000" pitchFamily="50" charset="0"/>
              </a:rPr>
              <a:t> </a:t>
            </a:r>
            <a:r>
              <a:rPr lang="en-GB" sz="12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Titillium" panose="00000500000000000000" pitchFamily="50" charset="0"/>
              </a:rPr>
              <a:t>(Part 1)</a:t>
            </a:r>
          </a:p>
          <a:p>
            <a:r>
              <a:rPr lang="en-GB" sz="1200" u="sng" dirty="0">
                <a:latin typeface="Titillium" panose="00000500000000000000" pitchFamily="50" charset="0"/>
                <a:hlinkClick r:id="rId7"/>
              </a:rPr>
              <a:t>www.youtube.com/watch?v=XyOMjFFYXns</a:t>
            </a:r>
            <a:r>
              <a:rPr lang="en-GB" sz="1200" dirty="0">
                <a:latin typeface="Titillium" panose="00000500000000000000" pitchFamily="50" charset="0"/>
              </a:rPr>
              <a:t>   </a:t>
            </a:r>
            <a:r>
              <a:rPr lang="en-GB" sz="12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Titillium" panose="00000500000000000000" pitchFamily="50" charset="0"/>
              </a:rPr>
              <a:t>(Part 2) </a:t>
            </a:r>
          </a:p>
          <a:p>
            <a:endParaRPr lang="en-GB" sz="1200" dirty="0">
              <a:latin typeface="Titillium" panose="000005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367236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13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Titillium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UK Riots - 2011</dc:title>
  <dc:creator>Jenny Higgins (School of Education)</dc:creator>
  <cp:lastModifiedBy>Don Watson</cp:lastModifiedBy>
  <cp:revision>8</cp:revision>
  <dcterms:created xsi:type="dcterms:W3CDTF">2006-08-16T00:00:00Z</dcterms:created>
  <dcterms:modified xsi:type="dcterms:W3CDTF">2016-09-23T08:53:19Z</dcterms:modified>
</cp:coreProperties>
</file>

<file path=docProps/thumbnail.jpeg>
</file>