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2" r:id="rId2"/>
    <p:sldId id="263" r:id="rId3"/>
    <p:sldId id="257" r:id="rId4"/>
    <p:sldId id="258" r:id="rId5"/>
    <p:sldId id="259" r:id="rId6"/>
    <p:sldId id="260" r:id="rId7"/>
    <p:sldId id="261" r:id="rId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Michael Fullard" initials="MF" lastIdx="1" clrIdx="0"/>
  <p:cmAuthor id="1" name="Danielle Leane Wartnaby" initials="DLW" lastIdx="4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3" d="100"/>
          <a:sy n="113" d="100"/>
        </p:scale>
        <p:origin x="1554" y="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commentAuthors" Target="commentAuthors.xml"/><Relationship Id="rId14" Type="http://schemas.microsoft.com/office/2015/10/relationships/revisionInfo" Target="revisionInfo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5DD219-7576-443F-9BFE-0CB6C8625F21}" type="datetimeFigureOut">
              <a:rPr lang="en-GB" smtClean="0"/>
              <a:t>17/07/2017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D13A7C-4289-4F29-986A-188F6AE9C55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745960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5DD219-7576-443F-9BFE-0CB6C8625F21}" type="datetimeFigureOut">
              <a:rPr lang="en-GB" smtClean="0"/>
              <a:t>17/07/2017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D13A7C-4289-4F29-986A-188F6AE9C55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861811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5DD219-7576-443F-9BFE-0CB6C8625F21}" type="datetimeFigureOut">
              <a:rPr lang="en-GB" smtClean="0"/>
              <a:t>17/07/2017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D13A7C-4289-4F29-986A-188F6AE9C55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33776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5DD219-7576-443F-9BFE-0CB6C8625F21}" type="datetimeFigureOut">
              <a:rPr lang="en-GB" smtClean="0"/>
              <a:t>17/07/2017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D13A7C-4289-4F29-986A-188F6AE9C55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12252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5DD219-7576-443F-9BFE-0CB6C8625F21}" type="datetimeFigureOut">
              <a:rPr lang="en-GB" smtClean="0"/>
              <a:t>17/07/2017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D13A7C-4289-4F29-986A-188F6AE9C55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478918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5DD219-7576-443F-9BFE-0CB6C8625F21}" type="datetimeFigureOut">
              <a:rPr lang="en-GB" smtClean="0"/>
              <a:t>17/07/2017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D13A7C-4289-4F29-986A-188F6AE9C55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351898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5DD219-7576-443F-9BFE-0CB6C8625F21}" type="datetimeFigureOut">
              <a:rPr lang="en-GB" smtClean="0"/>
              <a:t>17/07/2017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D13A7C-4289-4F29-986A-188F6AE9C55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98338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5DD219-7576-443F-9BFE-0CB6C8625F21}" type="datetimeFigureOut">
              <a:rPr lang="en-GB" smtClean="0"/>
              <a:t>17/07/2017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D13A7C-4289-4F29-986A-188F6AE9C55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674880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5DD219-7576-443F-9BFE-0CB6C8625F21}" type="datetimeFigureOut">
              <a:rPr lang="en-GB" smtClean="0"/>
              <a:t>17/07/2017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D13A7C-4289-4F29-986A-188F6AE9C55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586003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5DD219-7576-443F-9BFE-0CB6C8625F21}" type="datetimeFigureOut">
              <a:rPr lang="en-GB" smtClean="0"/>
              <a:t>17/07/2017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D13A7C-4289-4F29-986A-188F6AE9C55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183038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5DD219-7576-443F-9BFE-0CB6C8625F21}" type="datetimeFigureOut">
              <a:rPr lang="en-GB" smtClean="0"/>
              <a:t>17/07/2017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D13A7C-4289-4F29-986A-188F6AE9C55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662626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5DD219-7576-443F-9BFE-0CB6C8625F21}" type="datetimeFigureOut">
              <a:rPr lang="en-GB" smtClean="0"/>
              <a:t>17/07/2017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6D13A7C-4289-4F29-986A-188F6AE9C55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94456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rundemcrew.com/" TargetMode="External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youtube.com/watch?v=oz4FsxVEJQk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toofattorun.co.uk/" TargetMode="External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youtube.com/watch?v=toH4GcPQXpc" TargetMode="External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youtube.com/watch?v=IocLkk3aYlk" TargetMode="External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youtube.com/watch?v=d0pgHKCGqss" TargetMode="External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ED5FCB9-EDEB-4281-A704-1ABCEC021AD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519029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1071813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92399" y="3356992"/>
            <a:ext cx="3145611" cy="604664"/>
          </a:xfrm>
        </p:spPr>
        <p:txBody>
          <a:bodyPr>
            <a:normAutofit/>
          </a:bodyPr>
          <a:lstStyle/>
          <a:p>
            <a:pPr marL="0" lvl="0" indent="0">
              <a:buNone/>
            </a:pPr>
            <a:r>
              <a:rPr lang="en-GB" sz="1400" u="sng" dirty="0">
                <a:latin typeface="Titillium" panose="00000500000000000000" pitchFamily="50" charset="0"/>
                <a:hlinkClick r:id="rId3"/>
              </a:rPr>
              <a:t>www.rundemcrew.com</a:t>
            </a:r>
            <a:endParaRPr lang="en-GB" sz="1400" dirty="0">
              <a:latin typeface="Titillium" panose="00000500000000000000" pitchFamily="50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932040" y="5661248"/>
            <a:ext cx="403244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400" u="sng" dirty="0">
                <a:latin typeface="Titillium" panose="00000500000000000000" pitchFamily="50" charset="0"/>
                <a:hlinkClick r:id="rId4"/>
              </a:rPr>
              <a:t>www.youtube.com/watch?v=oz4FsxVEJQk</a:t>
            </a:r>
            <a:endParaRPr lang="en-US" sz="1400" dirty="0">
              <a:latin typeface="Titillium" panose="00000500000000000000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0306684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79912" y="4869160"/>
            <a:ext cx="4032448" cy="576064"/>
          </a:xfrm>
        </p:spPr>
        <p:txBody>
          <a:bodyPr>
            <a:normAutofit fontScale="92500"/>
          </a:bodyPr>
          <a:lstStyle/>
          <a:p>
            <a:pPr marL="0" lvl="0" indent="0">
              <a:buNone/>
            </a:pPr>
            <a:r>
              <a:rPr lang="en-GB" u="sng" dirty="0">
                <a:latin typeface="Titillium" panose="00000500000000000000" pitchFamily="50" charset="0"/>
                <a:hlinkClick r:id="rId3"/>
              </a:rPr>
              <a:t>www.toofattorun.co.uk</a:t>
            </a:r>
            <a:endParaRPr lang="en-GB" u="sng" dirty="0">
              <a:latin typeface="Titillium" panose="00000500000000000000" pitchFamily="50" charset="0"/>
            </a:endParaRPr>
          </a:p>
          <a:p>
            <a:pPr marL="0" lvl="0" indent="0">
              <a:buNone/>
            </a:pPr>
            <a:endParaRPr lang="en-GB" u="sng" dirty="0"/>
          </a:p>
          <a:p>
            <a:pPr marL="0" lvl="0" indent="0">
              <a:buNone/>
            </a:pPr>
            <a:endParaRPr lang="en-GB" dirty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8718327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43608" y="4581128"/>
            <a:ext cx="3672409" cy="720080"/>
          </a:xfrm>
        </p:spPr>
        <p:txBody>
          <a:bodyPr>
            <a:normAutofit fontScale="77500" lnSpcReduction="20000"/>
          </a:bodyPr>
          <a:lstStyle/>
          <a:p>
            <a:pPr marL="0" lvl="0" indent="0">
              <a:buNone/>
            </a:pPr>
            <a:r>
              <a:rPr lang="en-GB" u="sng" dirty="0">
                <a:latin typeface="Titillium" panose="00000500000000000000" pitchFamily="50" charset="0"/>
                <a:hlinkClick r:id="rId3"/>
              </a:rPr>
              <a:t>www.youtube.com/watch?v=toH4GcPQXpc</a:t>
            </a:r>
            <a:r>
              <a:rPr lang="en-GB" dirty="0">
                <a:latin typeface="Titillium" panose="00000500000000000000" pitchFamily="50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94719343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43608" y="4581128"/>
            <a:ext cx="3672408" cy="792088"/>
          </a:xfrm>
        </p:spPr>
        <p:txBody>
          <a:bodyPr>
            <a:noAutofit/>
          </a:bodyPr>
          <a:lstStyle/>
          <a:p>
            <a:pPr marL="0" lvl="0" indent="0">
              <a:buNone/>
            </a:pPr>
            <a:r>
              <a:rPr lang="en-GB" sz="2500" u="sng" dirty="0">
                <a:latin typeface="Titillium" panose="00000500000000000000" pitchFamily="50" charset="0"/>
                <a:hlinkClick r:id="rId3"/>
              </a:rPr>
              <a:t>www.youtube.com/watch?v=IocLkk3aYlk</a:t>
            </a:r>
            <a:endParaRPr lang="en-GB" sz="2500" dirty="0">
              <a:latin typeface="Titillium" panose="00000500000000000000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7448130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71600" y="4581128"/>
            <a:ext cx="3672408" cy="923933"/>
          </a:xfrm>
        </p:spPr>
        <p:txBody>
          <a:bodyPr>
            <a:normAutofit/>
          </a:bodyPr>
          <a:lstStyle/>
          <a:p>
            <a:pPr marL="0" lvl="0" indent="0">
              <a:buNone/>
            </a:pPr>
            <a:r>
              <a:rPr lang="en-GB" sz="2500" u="sng" dirty="0">
                <a:latin typeface="Titillium" panose="00000500000000000000" pitchFamily="50" charset="0"/>
                <a:hlinkClick r:id="rId3"/>
              </a:rPr>
              <a:t>www.youtube.com/watch?v=d0pgHKCGqss</a:t>
            </a:r>
            <a:endParaRPr lang="en-GB" sz="2500" dirty="0">
              <a:latin typeface="Titillium" panose="00000500000000000000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6727163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435</TotalTime>
  <Words>56</Words>
  <Application>Microsoft Office PowerPoint</Application>
  <PresentationFormat>On-screen Show (4:3)</PresentationFormat>
  <Paragraphs>7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1" baseType="lpstr">
      <vt:lpstr>Arial</vt:lpstr>
      <vt:lpstr>Calibri</vt:lpstr>
      <vt:lpstr>Titillium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University of Birmingham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What would life be like  without exercise?</dc:title>
  <dc:creator>Jenny Higgins</dc:creator>
  <cp:lastModifiedBy>Liam</cp:lastModifiedBy>
  <cp:revision>16</cp:revision>
  <dcterms:created xsi:type="dcterms:W3CDTF">2016-08-02T11:44:09Z</dcterms:created>
  <dcterms:modified xsi:type="dcterms:W3CDTF">2017-07-17T12:14:50Z</dcterms:modified>
</cp:coreProperties>
</file>