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0" r:id="rId5"/>
    <p:sldId id="259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ichael Fullard" initials="MF" lastIdx="3" clrIdx="0"/>
  <p:cmAuthor id="1" name="Danielle Leane Wartnaby" initials="DLW" lastIdx="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3" d="100"/>
          <a:sy n="113" d="100"/>
        </p:scale>
        <p:origin x="1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7155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5816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0946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8595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7648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97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65561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995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1247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9643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282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AAE8BD-B3C6-4C31-B7B4-A26FBA2C5E97}" type="datetimeFigureOut">
              <a:rPr lang="en-GB" smtClean="0"/>
              <a:t>18/07/2017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9E4F3-1B72-4883-B5D3-740F69CA3A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1839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WaXaeWrlikU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pxTWb38NERg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bc.co.uk/news/uk-england-somerset-35167933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youtube.com/watch?v=9y_G5tulqPQ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ideofbritain.com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ja.org.uk/everydayheroes" TargetMode="External"/><Relationship Id="rId4" Type="http://schemas.openxmlformats.org/officeDocument/2006/relationships/hyperlink" Target="http://www.pointsoflight.gov.uk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71600" y="5805264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u="sng" dirty="0">
                <a:latin typeface="Titillium" panose="00000500000000000000" pitchFamily="50" charset="0"/>
                <a:hlinkClick r:id="rId3"/>
              </a:rPr>
              <a:t>www.youtube.com/watch?v=WaXaeWrlikU</a:t>
            </a:r>
            <a:r>
              <a:rPr lang="en-GB" dirty="0">
                <a:latin typeface="Titillium" panose="00000500000000000000" pitchFamily="50" charset="0"/>
              </a:rPr>
              <a:t> </a:t>
            </a:r>
          </a:p>
          <a:p>
            <a:pPr algn="ctr"/>
            <a:endParaRPr lang="en-GB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090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0" y="6093296"/>
            <a:ext cx="50405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>
                <a:latin typeface="Titillium" panose="00000500000000000000" pitchFamily="50" charset="0"/>
                <a:hlinkClick r:id="rId3"/>
              </a:rPr>
              <a:t>www.youtube.com/watch?v=pxTWb38NERg</a:t>
            </a:r>
            <a:r>
              <a:rPr lang="en-GB" sz="1400" dirty="0">
                <a:latin typeface="Titillium" panose="00000500000000000000" pitchFamily="50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827681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220072" y="5157192"/>
            <a:ext cx="2880320" cy="6768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1400" u="sng" dirty="0">
                <a:latin typeface="Titillium" panose="00000500000000000000" pitchFamily="50" charset="0"/>
                <a:hlinkClick r:id="rId3"/>
              </a:rPr>
              <a:t>www.bbc.co.uk/news/uk-england-somerset-35167933</a:t>
            </a:r>
            <a:endParaRPr lang="en-GB" sz="1400" dirty="0">
              <a:latin typeface="Titillium" panose="00000500000000000000" pitchFamily="50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75656" y="5157192"/>
            <a:ext cx="2232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400" u="sng" dirty="0">
                <a:latin typeface="Titillium" panose="00000500000000000000" pitchFamily="50" charset="0"/>
                <a:hlinkClick r:id="rId4"/>
              </a:rPr>
              <a:t>www.youtube.com/watch?v=9y_G5tulqPQ</a:t>
            </a:r>
            <a:endParaRPr lang="en-US" sz="1400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1833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08716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5846688"/>
            <a:ext cx="3446625" cy="298675"/>
          </a:xfrm>
        </p:spPr>
        <p:txBody>
          <a:bodyPr>
            <a:normAutofit/>
          </a:bodyPr>
          <a:lstStyle/>
          <a:p>
            <a:pPr marL="0" lvl="0" indent="0" algn="ctr">
              <a:buNone/>
            </a:pPr>
            <a:r>
              <a:rPr lang="en-GB" sz="1200" u="sng" dirty="0">
                <a:latin typeface="Titillium" panose="00000500000000000000" pitchFamily="50" charset="0"/>
                <a:hlinkClick r:id="rId3"/>
              </a:rPr>
              <a:t>www.prideofbritain.com</a:t>
            </a:r>
            <a:endParaRPr lang="en-GB" sz="1200" dirty="0">
              <a:latin typeface="Titillium" panose="00000500000000000000" pitchFamily="50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988919" y="5857527"/>
            <a:ext cx="24160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1200" u="sng" dirty="0">
                <a:latin typeface="Titillium" panose="00000500000000000000" pitchFamily="50" charset="0"/>
                <a:hlinkClick r:id="rId4"/>
              </a:rPr>
              <a:t>www.pointsoflight.gov.uk</a:t>
            </a:r>
            <a:endParaRPr lang="en-GB" sz="1200" u="sng" dirty="0">
              <a:latin typeface="Titillium" panose="00000500000000000000" pitchFamily="50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87824" y="5857526"/>
            <a:ext cx="28809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GB" sz="1200" u="sng" dirty="0">
                <a:latin typeface="Titillium" panose="00000500000000000000" pitchFamily="50" charset="0"/>
                <a:hlinkClick r:id="rId5"/>
              </a:rPr>
              <a:t>www.sja.org.uk/everydayheroes</a:t>
            </a:r>
            <a:endParaRPr lang="en-GB" sz="1200" u="sng" dirty="0">
              <a:latin typeface="Titillium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54484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653</TotalTime>
  <Words>67</Words>
  <Application>Microsoft Office PowerPoint</Application>
  <PresentationFormat>On-screen Show (4:3)</PresentationFormat>
  <Paragraphs>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Titillium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University of Birmingham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Jenny Higgins</dc:creator>
  <cp:lastModifiedBy>Liam</cp:lastModifiedBy>
  <cp:revision>30</cp:revision>
  <dcterms:created xsi:type="dcterms:W3CDTF">2016-08-04T12:48:41Z</dcterms:created>
  <dcterms:modified xsi:type="dcterms:W3CDTF">2017-07-18T13:31:57Z</dcterms:modified>
</cp:coreProperties>
</file>