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9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Fullard" initials="MF" lastIdx="1" clrIdx="0"/>
  <p:cmAuthor id="1" name="Danielle Leane Wartnaby" initials="DLW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8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F71-ED0D-43C5-93B1-E72EA7C9CD45}" type="datetimeFigureOut">
              <a:rPr lang="en-GB" smtClean="0"/>
              <a:t>18/07/2017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E289-5155-4793-96F3-25BFAF530E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12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F71-ED0D-43C5-93B1-E72EA7C9CD45}" type="datetimeFigureOut">
              <a:rPr lang="en-GB" smtClean="0"/>
              <a:t>18/07/2017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E289-5155-4793-96F3-25BFAF530E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2887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F71-ED0D-43C5-93B1-E72EA7C9CD45}" type="datetimeFigureOut">
              <a:rPr lang="en-GB" smtClean="0"/>
              <a:t>18/07/2017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E289-5155-4793-96F3-25BFAF530E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262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F71-ED0D-43C5-93B1-E72EA7C9CD45}" type="datetimeFigureOut">
              <a:rPr lang="en-GB" smtClean="0"/>
              <a:t>18/07/2017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E289-5155-4793-96F3-25BFAF530E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825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F71-ED0D-43C5-93B1-E72EA7C9CD45}" type="datetimeFigureOut">
              <a:rPr lang="en-GB" smtClean="0"/>
              <a:t>18/07/2017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E289-5155-4793-96F3-25BFAF530E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6754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F71-ED0D-43C5-93B1-E72EA7C9CD45}" type="datetimeFigureOut">
              <a:rPr lang="en-GB" smtClean="0"/>
              <a:t>18/07/2017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E289-5155-4793-96F3-25BFAF530E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0752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F71-ED0D-43C5-93B1-E72EA7C9CD45}" type="datetimeFigureOut">
              <a:rPr lang="en-GB" smtClean="0"/>
              <a:t>18/07/2017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E289-5155-4793-96F3-25BFAF530E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7656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F71-ED0D-43C5-93B1-E72EA7C9CD45}" type="datetimeFigureOut">
              <a:rPr lang="en-GB" smtClean="0"/>
              <a:t>18/07/2017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E289-5155-4793-96F3-25BFAF530E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838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F71-ED0D-43C5-93B1-E72EA7C9CD45}" type="datetimeFigureOut">
              <a:rPr lang="en-GB" smtClean="0"/>
              <a:t>18/07/2017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E289-5155-4793-96F3-25BFAF530E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888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F71-ED0D-43C5-93B1-E72EA7C9CD45}" type="datetimeFigureOut">
              <a:rPr lang="en-GB" smtClean="0"/>
              <a:t>18/07/2017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E289-5155-4793-96F3-25BFAF530E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003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F71-ED0D-43C5-93B1-E72EA7C9CD45}" type="datetimeFigureOut">
              <a:rPr lang="en-GB" smtClean="0"/>
              <a:t>18/07/2017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E289-5155-4793-96F3-25BFAF530E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98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4DF71-ED0D-43C5-93B1-E72EA7C9CD45}" type="datetimeFigureOut">
              <a:rPr lang="en-GB" smtClean="0"/>
              <a:t>18/07/2017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8E289-5155-4793-96F3-25BFAF530E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660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2360dXXJXs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peSpUDMcGR8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8g1MJeHYlE0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6GxIuljT3w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7BB4AE-4984-487E-98DB-7354D0EE63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823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5949280"/>
            <a:ext cx="3672408" cy="3117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400" u="sng" dirty="0">
                <a:latin typeface="Titillium" panose="00000500000000000000" pitchFamily="50" charset="0"/>
                <a:hlinkClick r:id="rId3"/>
              </a:rPr>
              <a:t>www.youtube.com/watch?v=E2360dXXJXs</a:t>
            </a:r>
            <a:endParaRPr lang="en-GB" sz="1400" dirty="0">
              <a:latin typeface="Titillium" panose="00000500000000000000" pitchFamily="50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60032" y="5949280"/>
            <a:ext cx="35327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u="sng" dirty="0">
                <a:latin typeface="Titillium" panose="00000500000000000000" pitchFamily="50" charset="0"/>
                <a:hlinkClick r:id="rId4"/>
              </a:rPr>
              <a:t>www.youtube.com/watch?v=peSpUDMcGR8</a:t>
            </a:r>
            <a:endParaRPr lang="en-US" sz="1400" dirty="0">
              <a:latin typeface="Titillium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257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10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5847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5733256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latin typeface="Titillium" panose="00000500000000000000" pitchFamily="50" charset="0"/>
                <a:hlinkClick r:id="rId3"/>
              </a:rPr>
              <a:t>www.youtube.com/watch?v=8g1MJeHYlE0</a:t>
            </a:r>
            <a:r>
              <a:rPr lang="en-GB" sz="1400" dirty="0">
                <a:latin typeface="Titillium" panose="00000500000000000000" pitchFamily="50" charset="0"/>
              </a:rPr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255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21288"/>
            <a:ext cx="9144000" cy="37870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2200" u="sng" dirty="0">
                <a:latin typeface="Titillium" panose="00000500000000000000" pitchFamily="50" charset="0"/>
                <a:hlinkClick r:id="rId3"/>
              </a:rPr>
              <a:t>www.youtube.com/watch?v=y6GxIuljT3w</a:t>
            </a:r>
            <a:r>
              <a:rPr lang="en-GB" sz="2200" dirty="0">
                <a:latin typeface="Titillium" panose="00000500000000000000" pitchFamily="50" charset="0"/>
              </a:rPr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206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44</Words>
  <Application>Microsoft Office PowerPoint</Application>
  <PresentationFormat>On-screen Show (4:3)</PresentationFormat>
  <Paragraphs>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Titillium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Birmingham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good people do bad things?</dc:title>
  <dc:creator>Jenny Higgins</dc:creator>
  <cp:lastModifiedBy>Liam</cp:lastModifiedBy>
  <cp:revision>20</cp:revision>
  <dcterms:created xsi:type="dcterms:W3CDTF">2016-08-03T11:13:39Z</dcterms:created>
  <dcterms:modified xsi:type="dcterms:W3CDTF">2017-07-18T13:16:33Z</dcterms:modified>
</cp:coreProperties>
</file>