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95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62QGPHbnyI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638800"/>
            <a:ext cx="8229600" cy="48491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GB" sz="7000" dirty="0">
                <a:latin typeface="Titillium" panose="00000500000000000000" pitchFamily="50" charset="0"/>
                <a:hlinkClick r:id="rId3"/>
              </a:rPr>
              <a:t>www.youtube.com/watch?v=d62QGPHbnyI</a:t>
            </a:r>
            <a:endParaRPr lang="en-GB" sz="7000" dirty="0">
              <a:latin typeface="Titillium" panose="00000500000000000000" pitchFamily="50" charset="0"/>
            </a:endParaRPr>
          </a:p>
          <a:p>
            <a:pPr marL="0" indent="0" algn="ctr"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2164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1744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Titillium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Higgins</dc:creator>
  <cp:lastModifiedBy>Don Watson</cp:lastModifiedBy>
  <cp:revision>7</cp:revision>
  <dcterms:created xsi:type="dcterms:W3CDTF">2006-08-16T00:00:00Z</dcterms:created>
  <dcterms:modified xsi:type="dcterms:W3CDTF">2016-09-14T13:38:22Z</dcterms:modified>
</cp:coreProperties>
</file>