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5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00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70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9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4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91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55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31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834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7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08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C844E-83EE-4E6A-9846-D4821875C1D0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47352-D563-42FB-98CE-5B9EABF5E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02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59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Higgins</dc:creator>
  <cp:lastModifiedBy>Don Watson</cp:lastModifiedBy>
  <cp:revision>7</cp:revision>
  <dcterms:created xsi:type="dcterms:W3CDTF">2016-07-29T10:35:20Z</dcterms:created>
  <dcterms:modified xsi:type="dcterms:W3CDTF">2016-09-19T11:12:39Z</dcterms:modified>
</cp:coreProperties>
</file>