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RuHfEAl7M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UyjamZvjuU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4980801"/>
            <a:ext cx="3657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200" u="sng" dirty="0">
                <a:latin typeface="Titillium" panose="00000500000000000000" pitchFamily="50" charset="0"/>
                <a:hlinkClick r:id="rId3"/>
              </a:rPr>
              <a:t>www.youtube.com/watch?v=6RuHfEAl7M4</a:t>
            </a:r>
            <a:r>
              <a:rPr lang="en-GB" sz="1200" dirty="0">
                <a:latin typeface="Titillium" panose="00000500000000000000" pitchFamily="50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419600" y="4980801"/>
            <a:ext cx="350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200" u="sng" dirty="0">
                <a:latin typeface="Titillium" panose="00000500000000000000" pitchFamily="50" charset="0"/>
                <a:hlinkClick r:id="rId4"/>
              </a:rPr>
              <a:t>www.youtube.com/watch?v=UyjamZvjuUQ</a:t>
            </a:r>
            <a:endParaRPr lang="en-GB" sz="1200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912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Titillium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Don Watson</cp:lastModifiedBy>
  <cp:revision>8</cp:revision>
  <dcterms:created xsi:type="dcterms:W3CDTF">2006-08-16T00:00:00Z</dcterms:created>
  <dcterms:modified xsi:type="dcterms:W3CDTF">2016-09-22T12:43:07Z</dcterms:modified>
</cp:coreProperties>
</file>