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Fullard" initials="MF" lastIdx="2" clrIdx="0"/>
  <p:cmAuthor id="1" name="Danielle Leane Wartnaby" initials="DLW" lastIdx="3" clrIdx="1"/>
  <p:cmAuthor id="2" name="Richard Hughes" initials="RH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ABCF-BB8D-48D4-BD06-AD746EA741FF}" type="datetimeFigureOut">
              <a:rPr lang="en-GB" smtClean="0"/>
              <a:t>07/08/2017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3D692-A14B-4C70-ADA0-3FE8459760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170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ABCF-BB8D-48D4-BD06-AD746EA741FF}" type="datetimeFigureOut">
              <a:rPr lang="en-GB" smtClean="0"/>
              <a:t>07/08/2017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3D692-A14B-4C70-ADA0-3FE8459760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148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ABCF-BB8D-48D4-BD06-AD746EA741FF}" type="datetimeFigureOut">
              <a:rPr lang="en-GB" smtClean="0"/>
              <a:t>07/08/2017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3D692-A14B-4C70-ADA0-3FE8459760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13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ABCF-BB8D-48D4-BD06-AD746EA741FF}" type="datetimeFigureOut">
              <a:rPr lang="en-GB" smtClean="0"/>
              <a:t>07/08/2017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3D692-A14B-4C70-ADA0-3FE8459760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724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ABCF-BB8D-48D4-BD06-AD746EA741FF}" type="datetimeFigureOut">
              <a:rPr lang="en-GB" smtClean="0"/>
              <a:t>07/08/2017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3D692-A14B-4C70-ADA0-3FE8459760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48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ABCF-BB8D-48D4-BD06-AD746EA741FF}" type="datetimeFigureOut">
              <a:rPr lang="en-GB" smtClean="0"/>
              <a:t>07/08/2017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3D692-A14B-4C70-ADA0-3FE8459760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524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ABCF-BB8D-48D4-BD06-AD746EA741FF}" type="datetimeFigureOut">
              <a:rPr lang="en-GB" smtClean="0"/>
              <a:t>07/08/2017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3D692-A14B-4C70-ADA0-3FE8459760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723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ABCF-BB8D-48D4-BD06-AD746EA741FF}" type="datetimeFigureOut">
              <a:rPr lang="en-GB" smtClean="0"/>
              <a:t>07/08/2017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3D692-A14B-4C70-ADA0-3FE8459760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061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ABCF-BB8D-48D4-BD06-AD746EA741FF}" type="datetimeFigureOut">
              <a:rPr lang="en-GB" smtClean="0"/>
              <a:t>07/08/2017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3D692-A14B-4C70-ADA0-3FE8459760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51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ABCF-BB8D-48D4-BD06-AD746EA741FF}" type="datetimeFigureOut">
              <a:rPr lang="en-GB" smtClean="0"/>
              <a:t>07/08/2017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3D692-A14B-4C70-ADA0-3FE8459760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076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ABCF-BB8D-48D4-BD06-AD746EA741FF}" type="datetimeFigureOut">
              <a:rPr lang="en-GB" smtClean="0"/>
              <a:t>07/08/2017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3D692-A14B-4C70-ADA0-3FE8459760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65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0ABCF-BB8D-48D4-BD06-AD746EA741FF}" type="datetimeFigureOut">
              <a:rPr lang="en-GB" smtClean="0"/>
              <a:t>07/08/2017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3D692-A14B-4C70-ADA0-3FE8459760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15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02M3NRtkAA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youtube.com/watch?v=znyAnWUYf2g" TargetMode="External"/><Relationship Id="rId4" Type="http://schemas.openxmlformats.org/officeDocument/2006/relationships/hyperlink" Target="http://www.youtube.com/watch?v=JoiVEyCosE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35896" y="5439105"/>
            <a:ext cx="2160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u="sng" dirty="0" smtClean="0">
                <a:latin typeface="Titillium" panose="00000500000000000000" pitchFamily="50" charset="0"/>
                <a:hlinkClick r:id="rId3"/>
              </a:rPr>
              <a:t>www.youtube.com/watch?v=z02M3NRtkAA</a:t>
            </a:r>
            <a:endParaRPr lang="en-US" sz="1000" dirty="0">
              <a:latin typeface="Titillium" panose="00000500000000000000" pitchFamily="50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75656" y="5439105"/>
            <a:ext cx="15841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u="sng" dirty="0">
                <a:latin typeface="Titillium" panose="00000500000000000000" pitchFamily="50" charset="0"/>
                <a:hlinkClick r:id="rId4"/>
              </a:rPr>
              <a:t>www.youtube.com/watch?v=JoiVEyCosEE</a:t>
            </a:r>
            <a:endParaRPr lang="en-US" sz="1000" dirty="0">
              <a:latin typeface="Titillium" panose="00000500000000000000" pitchFamily="50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28184" y="5441528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u="sng" dirty="0">
                <a:latin typeface="Titillium" panose="00000500000000000000" pitchFamily="50" charset="0"/>
                <a:hlinkClick r:id="rId5"/>
              </a:rPr>
              <a:t>www.youtube.com/watch?v=znyAnWUYf2g</a:t>
            </a:r>
            <a:endParaRPr lang="en-US" sz="1000" dirty="0">
              <a:latin typeface="Titillium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1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Birmingham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Higgins</dc:creator>
  <cp:lastModifiedBy>Danielle Leane Wartnaby</cp:lastModifiedBy>
  <cp:revision>8</cp:revision>
  <dcterms:created xsi:type="dcterms:W3CDTF">2016-06-23T08:39:49Z</dcterms:created>
  <dcterms:modified xsi:type="dcterms:W3CDTF">2017-08-07T10:48:38Z</dcterms:modified>
</cp:coreProperties>
</file>