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5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886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220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918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65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44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0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42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58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83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40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5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0F90-1228-4557-80D9-CB232F65B0E4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1B61D-7731-467C-BE0D-A04CB5260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80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3475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challenge!</dc:title>
  <dc:creator>Jenny Higgins</dc:creator>
  <cp:lastModifiedBy>Don Watson</cp:lastModifiedBy>
  <cp:revision>3</cp:revision>
  <dcterms:created xsi:type="dcterms:W3CDTF">2016-07-29T15:50:13Z</dcterms:created>
  <dcterms:modified xsi:type="dcterms:W3CDTF">2016-09-01T10:03:05Z</dcterms:modified>
</cp:coreProperties>
</file>