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58" r:id="rId4"/>
    <p:sldId id="266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3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5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6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9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71019" y="5096645"/>
            <a:ext cx="648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What makes a healthy relationship?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27941" y="2293148"/>
            <a:ext cx="3250007" cy="2835136"/>
            <a:chOff x="4035696" y="1931834"/>
            <a:chExt cx="3937210" cy="32335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5697" y="1931834"/>
              <a:ext cx="3937209" cy="20375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5696" y="3969349"/>
              <a:ext cx="3937209" cy="119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pic>
        <p:nvPicPr>
          <p:cNvPr id="13" name="Picture 12" descr="Image result for discussion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30" y="1539284"/>
            <a:ext cx="1247614" cy="8636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70905" y="1513030"/>
            <a:ext cx="72070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What words would you use to describe the features of a positive, healthy relationship?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Discuss with a partner. </a:t>
            </a:r>
          </a:p>
          <a:p>
            <a:pPr marL="71755" marR="71755"/>
            <a:endParaRPr lang="en-GB" sz="2400" dirty="0"/>
          </a:p>
          <a:p>
            <a:pPr marL="71755" marR="71755"/>
            <a:r>
              <a:rPr lang="en-US" sz="2400" dirty="0"/>
              <a:t>Use post it notes to add to a ‘graffiti wall’ at the front of the class. 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857" y="3367898"/>
            <a:ext cx="2297573" cy="19806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905" y="4748400"/>
            <a:ext cx="7266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Write down a quick summary of the most common words on your wall, such as honesty, trust, respect, love and understanding. 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8928" y="1457347"/>
            <a:ext cx="860409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Paper debate </a:t>
            </a:r>
          </a:p>
          <a:p>
            <a:pPr marL="71755" marR="71755"/>
            <a:endParaRPr lang="en-GB" sz="2400" b="1" dirty="0"/>
          </a:p>
          <a:p>
            <a:pPr marL="71755" marR="71755"/>
            <a:r>
              <a:rPr lang="en-US" sz="2200" dirty="0"/>
              <a:t>Using the large A3 sheets with prompt questions – move around the room </a:t>
            </a:r>
            <a:r>
              <a:rPr lang="en-US" sz="2200"/>
              <a:t>and write </a:t>
            </a:r>
            <a:r>
              <a:rPr lang="en-US" sz="2200" dirty="0"/>
              <a:t>your ideas onto them. You are allowed to:</a:t>
            </a:r>
          </a:p>
          <a:p>
            <a:pPr marL="71755" marR="71755"/>
            <a:endParaRPr lang="en-GB" sz="22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200" dirty="0"/>
              <a:t>respond to the question by explaining your idea or viewpoint </a:t>
            </a:r>
            <a:endParaRPr lang="en-GB" sz="22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200" dirty="0"/>
              <a:t>respond to an idea or viewpoint someone else has written (either agreeing or disagreeing) </a:t>
            </a:r>
            <a:endParaRPr lang="en-GB" sz="22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200" dirty="0"/>
              <a:t>ask a question or respond to a question written by someone else.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All written comments must be respectful of others’ opinions, and they must not use inappropriate language or share personal experiences. Discuss the main themes from the responses as a group.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5062" y="2772697"/>
            <a:ext cx="3137254" cy="19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8928" y="1457347"/>
            <a:ext cx="8604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Paper debate questions </a:t>
            </a:r>
          </a:p>
          <a:p>
            <a:pPr marL="71755" marR="71755"/>
            <a:endParaRPr lang="en-GB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CEFD1-20CC-40C8-9738-FF091FFE3790}"/>
              </a:ext>
            </a:extLst>
          </p:cNvPr>
          <p:cNvSpPr/>
          <p:nvPr/>
        </p:nvSpPr>
        <p:spPr>
          <a:xfrm>
            <a:off x="829104" y="2344253"/>
            <a:ext cx="9112495" cy="338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features of an abusive relationship?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someone do if they think they are in an abusive relationship?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could someone do if they were concerned that their friend was in an abusive relationship?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emotional consequences for people involved in an abusive relationship?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could happen to someone who was found to be abusive to their partner?</a:t>
            </a:r>
          </a:p>
        </p:txBody>
      </p:sp>
    </p:spTree>
    <p:extLst>
      <p:ext uri="{BB962C8B-B14F-4D97-AF65-F5344CB8AC3E}">
        <p14:creationId xmlns:p14="http://schemas.microsoft.com/office/powerpoint/2010/main" val="108930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5" y="3684849"/>
            <a:ext cx="1164038" cy="14686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63085" y="1606823"/>
            <a:ext cx="10679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My Values</a:t>
            </a:r>
            <a:endParaRPr lang="en-GB" sz="2400" b="1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What matters to you in a relationship? Read the following statements and place each statement on a continuum from strongly disagree to strongly agree. Make this exercise a quiet, personal reflection. </a:t>
            </a:r>
            <a:endParaRPr lang="en-GB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588" y="3811898"/>
            <a:ext cx="4164883" cy="23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64351" y="4965095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9423" y="1612967"/>
            <a:ext cx="89010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Everyone has a soulmate and dating is about trying to find “the one”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Being able to compromise is better than always getting your own way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A partner’s personality is more important than their looks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The most important thing in a relationship is to make your partner happy, no matter what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There is always likely to be one more dominant person in any relationship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If they really loved me, my partner would know what I wanted without having to be told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0477" y="2600893"/>
            <a:ext cx="2505774" cy="22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7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4" y="5194771"/>
            <a:ext cx="932877" cy="12499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464891" y="2673935"/>
            <a:ext cx="81410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200" dirty="0"/>
              <a:t>Which of these beliefs is most likely to lead to a healthy relationship?</a:t>
            </a:r>
            <a:endParaRPr lang="en-GB" sz="22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200" dirty="0"/>
              <a:t>Why or how do you know? </a:t>
            </a:r>
            <a:endParaRPr lang="en-GB" sz="22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200" dirty="0"/>
              <a:t>Are there any beliefs that might lead to an unhealthy relationship? </a:t>
            </a:r>
            <a:endParaRPr lang="en-GB" sz="22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200" dirty="0"/>
              <a:t>Why or how do you know? </a:t>
            </a:r>
            <a:endParaRPr lang="en-GB" sz="2200" dirty="0"/>
          </a:p>
          <a:p>
            <a:pPr marL="342900" marR="71755" lvl="0" indent="-342900">
              <a:buFont typeface="Symbol" panose="05050102010706020507" pitchFamily="18" charset="2"/>
              <a:buChar char=""/>
            </a:pPr>
            <a:r>
              <a:rPr lang="en-US" sz="2200" dirty="0"/>
              <a:t>How might these beliefs affect how someone behaves in a relationship?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8921" y="1734064"/>
            <a:ext cx="6000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Share your reflections with the group and discuss: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4461" y="2728850"/>
            <a:ext cx="2212429" cy="19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4" y="5194771"/>
            <a:ext cx="932877" cy="12499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82484" y="1568258"/>
            <a:ext cx="9815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Features of a relationship</a:t>
            </a:r>
          </a:p>
          <a:p>
            <a:pPr marL="71755" marR="71755"/>
            <a:endParaRPr lang="en-GB" sz="2400" b="1" dirty="0"/>
          </a:p>
          <a:p>
            <a:pPr marL="71755" marR="71755"/>
            <a:r>
              <a:rPr lang="en-GB" sz="2400" dirty="0"/>
              <a:t>Read the six possible features of a relationship below. With a partner give an example of how each of these features of a relationship might be either healthy or unhealthy in practice. </a:t>
            </a:r>
            <a:endParaRPr lang="en-GB" sz="2400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6588" y="371578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4655" marR="71755" indent="-342900">
              <a:buFont typeface="+mj-lt"/>
              <a:buAutoNum type="arabicPeriod"/>
            </a:pPr>
            <a:r>
              <a:rPr lang="en-GB" sz="2400" dirty="0"/>
              <a:t>Spending time together </a:t>
            </a:r>
          </a:p>
          <a:p>
            <a:pPr marL="414655" marR="71755" indent="-342900">
              <a:buFont typeface="+mj-lt"/>
              <a:buAutoNum type="arabicPeriod"/>
            </a:pPr>
            <a:r>
              <a:rPr lang="en-GB" sz="2400" dirty="0"/>
              <a:t>Knowing each other’s family and friends </a:t>
            </a:r>
          </a:p>
          <a:p>
            <a:pPr marL="414655" marR="71755" indent="-342900">
              <a:buFont typeface="+mj-lt"/>
              <a:buAutoNum type="arabicPeriod"/>
            </a:pPr>
            <a:r>
              <a:rPr lang="en-GB" sz="2400" dirty="0"/>
              <a:t>Having lots in common </a:t>
            </a:r>
          </a:p>
          <a:p>
            <a:pPr marL="414655" marR="71755" indent="-342900">
              <a:buFont typeface="+mj-lt"/>
              <a:buAutoNum type="arabicPeriod"/>
            </a:pPr>
            <a:r>
              <a:rPr lang="en-GB" sz="2400" dirty="0"/>
              <a:t>Being open and honest </a:t>
            </a:r>
          </a:p>
          <a:p>
            <a:pPr marL="414655" marR="71755" indent="-342900">
              <a:buFont typeface="+mj-lt"/>
              <a:buAutoNum type="arabicPeriod"/>
            </a:pPr>
            <a:r>
              <a:rPr lang="en-GB" sz="2400" dirty="0"/>
              <a:t>Humour </a:t>
            </a:r>
          </a:p>
          <a:p>
            <a:pPr marL="414655" marR="71755" indent="-342900">
              <a:buFont typeface="+mj-lt"/>
              <a:buAutoNum type="arabicPeriod"/>
            </a:pPr>
            <a:r>
              <a:rPr lang="en-GB" sz="2400" dirty="0"/>
              <a:t>Never having an argument</a:t>
            </a:r>
            <a:endParaRPr lang="en-GB" sz="2400" dirty="0">
              <a:solidFill>
                <a:srgbClr val="000000"/>
              </a:solidFill>
              <a:latin typeface="Lato"/>
              <a:ea typeface="Calibri" panose="020F0502020204030204" pitchFamily="34" charset="0"/>
              <a:cs typeface="Lat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1375" y="3715785"/>
            <a:ext cx="2366184" cy="17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6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8" y="5365646"/>
            <a:ext cx="932877" cy="12499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07921" y="1579994"/>
            <a:ext cx="79739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Friends and family survey – ‘My Values’</a:t>
            </a:r>
            <a:endParaRPr lang="en-GB" sz="2400" b="1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Design a five-question survey for friends and family about their relationship values.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Make sure you are sensitive in your choice of questions and who you ask.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The questions should encourage debate about what makes a healthy relationship. 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270" y="2416926"/>
            <a:ext cx="2429508" cy="25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Widescreen</PresentationFormat>
  <Paragraphs>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byrnejy</cp:lastModifiedBy>
  <cp:revision>110</cp:revision>
  <dcterms:created xsi:type="dcterms:W3CDTF">2019-06-06T13:36:27Z</dcterms:created>
  <dcterms:modified xsi:type="dcterms:W3CDTF">2020-06-03T09:48:47Z</dcterms:modified>
</cp:coreProperties>
</file>