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8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ael Hunter (Department of Education and Social Justice)" initials="RH(oEaSJ" lastIdx="2" clrIdx="0">
    <p:extLst>
      <p:ext uri="{19B8F6BF-5375-455C-9EA6-DF929625EA0E}">
        <p15:presenceInfo xmlns:p15="http://schemas.microsoft.com/office/powerpoint/2012/main" userId="S-1-5-21-1390067357-308236825-725345543-5064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7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3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5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7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S9__23-zjh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8C41AB-C133-4593-8575-AC653FCF4CA9}"/>
              </a:ext>
            </a:extLst>
          </p:cNvPr>
          <p:cNvGrpSpPr/>
          <p:nvPr/>
        </p:nvGrpSpPr>
        <p:grpSpPr>
          <a:xfrm>
            <a:off x="4994959" y="2466104"/>
            <a:ext cx="2215331" cy="3325023"/>
            <a:chOff x="4988334" y="2596442"/>
            <a:chExt cx="2215331" cy="3325023"/>
          </a:xfrm>
        </p:grpSpPr>
        <p:sp>
          <p:nvSpPr>
            <p:cNvPr id="2" name="TextBox 1"/>
            <p:cNvSpPr txBox="1"/>
            <p:nvPr/>
          </p:nvSpPr>
          <p:spPr>
            <a:xfrm>
              <a:off x="5453969" y="5213579"/>
              <a:ext cx="12973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Diet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8334" y="2596442"/>
              <a:ext cx="2215331" cy="2820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03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7173" y="1636821"/>
            <a:ext cx="70460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</a:rPr>
              <a:t>What would your perfect diet be if you could eat whatever you wanted?</a:t>
            </a:r>
          </a:p>
          <a:p>
            <a:pPr marL="71755" marR="71755"/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/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</a:rPr>
              <a:t>What would be the consequences of eating this type of food? </a:t>
            </a:r>
          </a:p>
          <a:p>
            <a:pPr marL="71755" marR="71755"/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/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</a:rPr>
              <a:t>What does this process tell us about the things we desire? </a:t>
            </a:r>
          </a:p>
          <a:p>
            <a:pPr marL="71755" marR="71755"/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755" marR="71755"/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</a:rPr>
              <a:t>Why is it important to lead a healthy lifestyle?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4635" y="2740953"/>
            <a:ext cx="2749953" cy="1873687"/>
          </a:xfrm>
          <a:prstGeom prst="rect">
            <a:avLst/>
          </a:prstGeom>
        </p:spPr>
      </p:pic>
      <p:pic>
        <p:nvPicPr>
          <p:cNvPr id="8" name="Picture 7" descr="Image result for discussion clipart">
            <a:extLst>
              <a:ext uri="{FF2B5EF4-FFF2-40B4-BE49-F238E27FC236}">
                <a16:creationId xmlns:a16="http://schemas.microsoft.com/office/drawing/2014/main" id="{F482731F-6481-42BD-9261-1E902B978A1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44" y="5547564"/>
            <a:ext cx="1012825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92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26952" y="1487066"/>
            <a:ext cx="5873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</a:rPr>
              <a:t>Watch the clip of the film ‘Super Size Me’</a:t>
            </a:r>
          </a:p>
        </p:txBody>
      </p:sp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0828" y="1381530"/>
            <a:ext cx="3161541" cy="23448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275" y="2350191"/>
            <a:ext cx="5978014" cy="222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effects of his eating plan on his:</a:t>
            </a:r>
          </a:p>
          <a:p>
            <a:endParaRPr lang="en-GB" sz="24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/>
              <a:t>Physical health? </a:t>
            </a:r>
            <a:endParaRPr lang="en-GB" sz="24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/>
              <a:t>Mental health? </a:t>
            </a:r>
            <a:endParaRPr lang="en-GB" sz="24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/>
              <a:t>General well-being?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91524" y="4154048"/>
            <a:ext cx="63123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does McDonalds encourage its customers to consume its food? </a:t>
            </a:r>
          </a:p>
          <a:p>
            <a:endParaRPr lang="en-US" sz="2400" dirty="0"/>
          </a:p>
          <a:p>
            <a:r>
              <a:rPr lang="en-US" sz="2400" dirty="0"/>
              <a:t>Why is this attractive? What are the danger of this for young people? 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867" y="4903343"/>
            <a:ext cx="2171766" cy="15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618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7242" y="1817210"/>
            <a:ext cx="2486333" cy="23811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0104" y="1499327"/>
            <a:ext cx="7176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Eating and a ‘happy life’</a:t>
            </a:r>
          </a:p>
          <a:p>
            <a:pPr marL="71755" marR="71755"/>
            <a:endParaRPr lang="en-GB" sz="2400" dirty="0"/>
          </a:p>
          <a:p>
            <a:r>
              <a:rPr lang="en-US" sz="2400" dirty="0"/>
              <a:t>How does eating play a part in living a ‘happy life’?</a:t>
            </a:r>
          </a:p>
          <a:p>
            <a:endParaRPr lang="en-US" sz="2400" dirty="0"/>
          </a:p>
          <a:p>
            <a:r>
              <a:rPr lang="en-US" sz="2400" dirty="0"/>
              <a:t>How can ensuring you have a healthy and balanced diet contribute to overall wellbeing?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1050" y="4198352"/>
            <a:ext cx="7423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Reflection activity </a:t>
            </a:r>
          </a:p>
          <a:p>
            <a:endParaRPr lang="en-GB" sz="2400" dirty="0"/>
          </a:p>
          <a:p>
            <a:r>
              <a:rPr lang="en-GB" sz="2400" dirty="0"/>
              <a:t>Write up your response to these questions from your own perspective in a journal entry.   </a:t>
            </a:r>
          </a:p>
        </p:txBody>
      </p:sp>
      <p:pic>
        <p:nvPicPr>
          <p:cNvPr id="13" name="Pictur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27" y="4140343"/>
            <a:ext cx="1260679" cy="168567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8026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701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954588" y="1647782"/>
            <a:ext cx="64401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/>
            <a:r>
              <a:rPr lang="en-US" sz="2400" dirty="0"/>
              <a:t>What activities and practices does maintaining a healthy and balanced diet require? 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How might you go about practicing these activities in relation to food? 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How might you encourage those in your school community to develop healthy diets? </a:t>
            </a:r>
          </a:p>
          <a:p>
            <a:pPr marL="71755" marR="71755"/>
            <a:endParaRPr lang="en-US" sz="2400" dirty="0"/>
          </a:p>
          <a:p>
            <a:pPr marL="71755" marR="71755"/>
            <a:r>
              <a:rPr lang="en-US" sz="2400" dirty="0"/>
              <a:t>Are there any creative ways you could plan opportunities as a group to help develop this? </a:t>
            </a:r>
            <a:endParaRPr lang="en-GB" sz="2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54" y="4225168"/>
            <a:ext cx="4123381" cy="1767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309" y="1619101"/>
            <a:ext cx="2923273" cy="210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7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651798" y="1946486"/>
            <a:ext cx="3039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You need to observe what you eat, when you eat and notice how it affects you physically and mentally: you can choose to make changes in the light of what they notice.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038" y="1449147"/>
            <a:ext cx="450317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71755"/>
            <a:r>
              <a:rPr lang="en-US" sz="2400" dirty="0"/>
              <a:t>Food diary: watch what you eat!</a:t>
            </a:r>
          </a:p>
          <a:p>
            <a:pPr marL="71755" marR="71755"/>
            <a:endParaRPr lang="en-US" sz="2000" dirty="0"/>
          </a:p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81167" y="4771038"/>
            <a:ext cx="33317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Do you notice anything about eating certain foods at certain times e.g. late at night?</a:t>
            </a:r>
          </a:p>
          <a:p>
            <a:pPr algn="just">
              <a:spcAft>
                <a:spcPts val="0"/>
              </a:spcAft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534" y="2355966"/>
            <a:ext cx="3403948" cy="25973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1167" y="1954257"/>
            <a:ext cx="3038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Over a two-week period keep a food diary, and write about what you eat, when you eat it and how it affects you. 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4954588" y="5185326"/>
            <a:ext cx="3145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How does adding or removing certain change or affect you?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245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Widescreen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byrnejy</cp:lastModifiedBy>
  <cp:revision>86</cp:revision>
  <dcterms:created xsi:type="dcterms:W3CDTF">2019-06-06T13:36:27Z</dcterms:created>
  <dcterms:modified xsi:type="dcterms:W3CDTF">2020-06-03T09:51:33Z</dcterms:modified>
</cp:coreProperties>
</file>