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256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46" autoAdjust="0"/>
    <p:restoredTop sz="94660"/>
  </p:normalViewPr>
  <p:slideViewPr>
    <p:cSldViewPr snapToGrid="0">
      <p:cViewPr varScale="1">
        <p:scale>
          <a:sx n="65" d="100"/>
          <a:sy n="65" d="100"/>
        </p:scale>
        <p:origin x="5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7DF92-3437-4F4B-AFB5-D4FB12ACF81C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81C755-8432-4EBA-87D3-42C87A9B6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287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273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752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255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831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8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7153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365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7711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5354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81C755-8432-4EBA-87D3-42C87A9B61C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4256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28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40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15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016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450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30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05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77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05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0926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577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C2D380-A427-4B30-9DC8-47F5F5697773}" type="datetimeFigureOut">
              <a:rPr lang="en-GB" smtClean="0"/>
              <a:t>03/06/2020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CC91F-C7B5-4F49-BA3A-AF26E0DD4F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91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time_continue=11&amp;v=q_9_fCgl7yY&amp;feature=emb_title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8611" y="5134638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92521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E6A5F90-5FC3-4B12-94A8-8453571C3749}"/>
              </a:ext>
            </a:extLst>
          </p:cNvPr>
          <p:cNvGrpSpPr/>
          <p:nvPr/>
        </p:nvGrpSpPr>
        <p:grpSpPr>
          <a:xfrm>
            <a:off x="4850752" y="2454279"/>
            <a:ext cx="2490496" cy="3336848"/>
            <a:chOff x="4355067" y="2392724"/>
            <a:chExt cx="2490496" cy="3336848"/>
          </a:xfrm>
        </p:grpSpPr>
        <p:sp>
          <p:nvSpPr>
            <p:cNvPr id="2" name="TextBox 1"/>
            <p:cNvSpPr txBox="1"/>
            <p:nvPr/>
          </p:nvSpPr>
          <p:spPr>
            <a:xfrm>
              <a:off x="4355067" y="5021686"/>
              <a:ext cx="249049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000" b="1" dirty="0"/>
                <a:t>Sleep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492650" y="2392724"/>
              <a:ext cx="2215331" cy="28208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9030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0676" y="5519840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72427" y="5154659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611980" y="1533264"/>
            <a:ext cx="706596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755"/>
            <a:r>
              <a:rPr lang="en-US" sz="2400" dirty="0"/>
              <a:t>With a partner record a podcast conversation on the following aspects of developing a sleep routine:</a:t>
            </a:r>
            <a:endParaRPr lang="en-GB" sz="2400" dirty="0"/>
          </a:p>
          <a:p>
            <a:pPr marR="71755"/>
            <a:r>
              <a:rPr lang="en-US" sz="2400" dirty="0"/>
              <a:t> </a:t>
            </a:r>
            <a:endParaRPr lang="en-GB" sz="2400" dirty="0"/>
          </a:p>
          <a:p>
            <a:pPr marL="342900" marR="71755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2400" dirty="0"/>
              <a:t>Explanation of how either bedtime routine, bedroom environment or daytime routine benefits sleep.</a:t>
            </a:r>
          </a:p>
          <a:p>
            <a:pPr marL="342900" marR="71755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2400" dirty="0"/>
              <a:t>Suggestions on how to build opportunities for rest and downtime.</a:t>
            </a:r>
          </a:p>
          <a:p>
            <a:pPr marL="342900" marR="71755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2400" dirty="0"/>
              <a:t>Strategies for how someone could improve their quality of sleep.</a:t>
            </a:r>
          </a:p>
          <a:p>
            <a:pPr marL="342900" marR="71755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en-GB" sz="2400" dirty="0"/>
              <a:t>Advice on what to do if someone’s quality of sleep does </a:t>
            </a:r>
            <a:r>
              <a:rPr lang="en-GB" sz="2400"/>
              <a:t>not improve.</a:t>
            </a:r>
            <a:endParaRPr lang="en-GB" sz="2400" dirty="0">
              <a:solidFill>
                <a:srgbClr val="00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81264" y="2320718"/>
            <a:ext cx="2320670" cy="2531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44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0676" y="5545022"/>
            <a:ext cx="1581324" cy="13129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2672" y="1543314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What is sleep?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Why is it important? </a:t>
            </a:r>
          </a:p>
          <a:p>
            <a:endParaRPr lang="en-US" sz="2400" dirty="0"/>
          </a:p>
          <a:p>
            <a:r>
              <a:rPr lang="en-US" sz="2400" dirty="0"/>
              <a:t>Work with a partner to identify everything you know about the benefits of sleep. 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How would you define ‘good quality sleep’? 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Feedback to the class with your answers and discus. </a:t>
            </a:r>
            <a:endParaRPr lang="en-GB"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16971" y="2340078"/>
            <a:ext cx="4284367" cy="256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09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3926" y="5545022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7" y="5205233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583140" y="167311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/>
              <a:t>What are the benefits of good quality sleep?</a:t>
            </a:r>
          </a:p>
          <a:p>
            <a:endParaRPr lang="en-GB" sz="2400" dirty="0"/>
          </a:p>
          <a:p>
            <a:r>
              <a:rPr lang="en-US" sz="2400" dirty="0"/>
              <a:t>How can sleep affect a person’s wellbeing?</a:t>
            </a:r>
          </a:p>
          <a:p>
            <a:endParaRPr lang="en-GB" sz="2400" dirty="0"/>
          </a:p>
          <a:p>
            <a:r>
              <a:rPr lang="en-US" sz="2400" dirty="0"/>
              <a:t>How might someone improve the quality of their sleep?</a:t>
            </a:r>
            <a:endParaRPr lang="en-GB" sz="24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037" y="2453277"/>
            <a:ext cx="4194551" cy="27519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3979" y="4518809"/>
            <a:ext cx="2134691" cy="179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69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0618" y="5545022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70749" y="5334034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808626" y="1497803"/>
            <a:ext cx="711617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755"/>
            <a:r>
              <a:rPr lang="en-US" sz="2400" dirty="0"/>
              <a:t>Benefits of sleep</a:t>
            </a:r>
          </a:p>
          <a:p>
            <a:pPr marR="71755"/>
            <a:endParaRPr lang="en-GB" sz="2400" dirty="0"/>
          </a:p>
          <a:p>
            <a:pPr marR="71755"/>
            <a:endParaRPr lang="en-GB" sz="2400" dirty="0"/>
          </a:p>
          <a:p>
            <a:pPr marR="71755"/>
            <a:r>
              <a:rPr lang="en-US" sz="2200" dirty="0"/>
              <a:t>What has your experience with sleep pattern and routines been? Do you have one? </a:t>
            </a:r>
          </a:p>
          <a:p>
            <a:pPr marR="71755"/>
            <a:endParaRPr lang="en-US" sz="2200" dirty="0"/>
          </a:p>
          <a:p>
            <a:pPr marR="71755"/>
            <a:endParaRPr lang="en-US" sz="2200" dirty="0"/>
          </a:p>
          <a:p>
            <a:pPr marR="71755"/>
            <a:r>
              <a:rPr lang="en-US" sz="2200" dirty="0"/>
              <a:t>How might you encourage someone to boost the quality and regularity of their sleep?</a:t>
            </a:r>
            <a:endParaRPr lang="en-GB" sz="2200" dirty="0"/>
          </a:p>
          <a:p>
            <a:pPr marR="71755"/>
            <a:r>
              <a:rPr lang="en-US" sz="2200" dirty="0"/>
              <a:t> </a:t>
            </a:r>
            <a:endParaRPr lang="en-GB" sz="2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4800" y="2783861"/>
            <a:ext cx="3777553" cy="249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62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32701" y="5545022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1588" y="5243360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6748" y="1511647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R="71755"/>
            <a:r>
              <a:rPr lang="en-US" sz="2400" b="1" dirty="0"/>
              <a:t>Sleep: Why do we do it?</a:t>
            </a:r>
            <a:endParaRPr lang="en-GB" sz="2400" b="1" dirty="0"/>
          </a:p>
        </p:txBody>
      </p:sp>
      <p:sp>
        <p:nvSpPr>
          <p:cNvPr id="10" name="Rectangle 9"/>
          <p:cNvSpPr/>
          <p:nvPr/>
        </p:nvSpPr>
        <p:spPr>
          <a:xfrm>
            <a:off x="776747" y="2338812"/>
            <a:ext cx="73446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 good night’s sleep has a positive impact on the </a:t>
            </a:r>
            <a:r>
              <a:rPr lang="en-GB" sz="22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brain</a:t>
            </a:r>
            <a:endParaRPr lang="en-GB" sz="22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en-GB" sz="2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and body, improving performance and productivity.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0850" y="1924799"/>
            <a:ext cx="1406112" cy="113419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76747" y="3567377"/>
            <a:ext cx="749218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Sleep affects your </a:t>
            </a:r>
            <a:r>
              <a:rPr lang="en-GB" sz="22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physical appearance</a:t>
            </a:r>
            <a:r>
              <a:rPr lang="en-GB" sz="2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as well as your mood, </a:t>
            </a:r>
            <a:r>
              <a:rPr lang="en-GB" sz="22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mental health</a:t>
            </a:r>
            <a:r>
              <a:rPr lang="en-GB" sz="2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and your memory.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8825" y="3457149"/>
            <a:ext cx="1318137" cy="98989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76747" y="4894222"/>
            <a:ext cx="77794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It is recommended to not use any </a:t>
            </a:r>
            <a:r>
              <a:rPr lang="en-GB" sz="22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screen technology </a:t>
            </a:r>
            <a:r>
              <a:rPr lang="en-GB" sz="2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/>
            </a:r>
            <a:br>
              <a:rPr lang="en-GB" sz="2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en-GB" sz="2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one hour before bedtime.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9282327" y="4805738"/>
            <a:ext cx="771135" cy="1478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72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0676" y="5545022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64351" y="4965095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934065" y="3271039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When it’s dark our bodies produce a hormone called </a:t>
            </a:r>
            <a:r>
              <a:rPr lang="en-GB" sz="22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melatonin </a:t>
            </a:r>
            <a:r>
              <a:rPr lang="en-GB" sz="2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which tells our bodies it’s time to sleep.</a:t>
            </a:r>
          </a:p>
        </p:txBody>
      </p:sp>
      <p:sp>
        <p:nvSpPr>
          <p:cNvPr id="9" name="Rectangle 8"/>
          <p:cNvSpPr/>
          <p:nvPr/>
        </p:nvSpPr>
        <p:spPr>
          <a:xfrm>
            <a:off x="934065" y="5002349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GB" sz="2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Physical activity </a:t>
            </a:r>
            <a:r>
              <a:rPr lang="en-GB" sz="2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during the day improves your sleep. </a:t>
            </a:r>
            <a:endParaRPr lang="en-GB" sz="2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34065" y="1625955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11-16 year-olds are recommended to get </a:t>
            </a:r>
            <a:r>
              <a:rPr lang="en-GB" sz="22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8 to 10 hours sleep a night.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8211" y="3271039"/>
            <a:ext cx="1485788" cy="10061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8211" y="1380874"/>
            <a:ext cx="1142012" cy="12516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3515" y="5042146"/>
            <a:ext cx="1035179" cy="98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071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0676" y="5519840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72427" y="5154659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770254" y="1619810"/>
            <a:ext cx="4321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755"/>
            <a:r>
              <a:rPr lang="en-US" sz="2400" b="1" dirty="0"/>
              <a:t>Sleep: helps the brain function</a:t>
            </a:r>
            <a:endParaRPr lang="en-GB" sz="2400" b="1" dirty="0"/>
          </a:p>
        </p:txBody>
      </p:sp>
      <p:sp>
        <p:nvSpPr>
          <p:cNvPr id="3" name="Rectangle 2"/>
          <p:cNvSpPr/>
          <p:nvPr/>
        </p:nvSpPr>
        <p:spPr>
          <a:xfrm>
            <a:off x="770254" y="2409663"/>
            <a:ext cx="61311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Concentration and mood - </a:t>
            </a:r>
            <a:r>
              <a:rPr lang="en-GB" sz="2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Activity in the brain during sleep improves concentration and mood.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0254" y="3744046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2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Memory - </a:t>
            </a:r>
            <a:r>
              <a:rPr lang="en-GB" sz="2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Overnight, information moves from our short-term to long-term memory.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7814" y="5068333"/>
            <a:ext cx="659744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b="1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Productivity and performance - </a:t>
            </a:r>
            <a:r>
              <a:rPr lang="en-GB" sz="22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Decision making and cognitive performance (our ability to think) are improved by sleep.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1426" y="1912318"/>
            <a:ext cx="1359156" cy="12667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1426" y="3546001"/>
            <a:ext cx="1359156" cy="13067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1900" y="4895960"/>
            <a:ext cx="1996615" cy="128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56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0676" y="5519840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72427" y="5154659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92055" y="1589078"/>
            <a:ext cx="6749288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755"/>
            <a:r>
              <a:rPr lang="en-US" sz="2400" dirty="0"/>
              <a:t>Sleep and your character</a:t>
            </a:r>
          </a:p>
          <a:p>
            <a:pPr marR="71755"/>
            <a:endParaRPr lang="en-GB" sz="2400" dirty="0"/>
          </a:p>
          <a:p>
            <a:pPr marR="71755"/>
            <a:r>
              <a:rPr lang="en-US" sz="2400" dirty="0"/>
              <a:t>How might ensuring you have a good sleep pattern impact on your character? </a:t>
            </a:r>
          </a:p>
          <a:p>
            <a:pPr marR="71755"/>
            <a:endParaRPr lang="en-GB" sz="2400" dirty="0"/>
          </a:p>
          <a:p>
            <a:pPr marR="71755"/>
            <a:r>
              <a:rPr lang="en-US" sz="2400" dirty="0"/>
              <a:t>What virtues do you need to instill to ensure you develop good sleeping habits?</a:t>
            </a:r>
          </a:p>
          <a:p>
            <a:pPr marR="71755"/>
            <a:endParaRPr lang="en-GB" sz="2400" dirty="0"/>
          </a:p>
          <a:p>
            <a:pPr marR="71755"/>
            <a:r>
              <a:rPr lang="en-US" sz="2400" dirty="0"/>
              <a:t>What type of </a:t>
            </a:r>
            <a:r>
              <a:rPr lang="en-US" sz="2400" dirty="0" err="1"/>
              <a:t>behaviours</a:t>
            </a:r>
            <a:r>
              <a:rPr lang="en-US" sz="2400" dirty="0"/>
              <a:t> might you need to reduce or eradicate to ensure you are able to sleep well and develop good sleep habits? </a:t>
            </a:r>
            <a:endParaRPr lang="en-GB" sz="2400" dirty="0"/>
          </a:p>
          <a:p>
            <a:pPr marR="71755"/>
            <a:r>
              <a:rPr lang="en-US" dirty="0"/>
              <a:t> </a:t>
            </a:r>
            <a:endParaRPr lang="en-GB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90105" y="2111960"/>
            <a:ext cx="2702988" cy="25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44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5250" cy="11461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948" y="25362"/>
            <a:ext cx="4527302" cy="1095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0676" y="5519840"/>
            <a:ext cx="1581324" cy="13129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72427" y="5154659"/>
            <a:ext cx="4619105" cy="421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9000"/>
              </a:lnSpc>
              <a:spcAft>
                <a:spcPts val="600"/>
              </a:spcAft>
            </a:pPr>
            <a:r>
              <a:rPr lang="en-GB" kern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</p:txBody>
      </p:sp>
      <p:sp>
        <p:nvSpPr>
          <p:cNvPr id="12" name="Control 1"/>
          <p:cNvSpPr>
            <a:spLocks noChangeArrowheads="1" noChangeShapeType="1"/>
          </p:cNvSpPr>
          <p:nvPr/>
        </p:nvSpPr>
        <p:spPr bwMode="auto">
          <a:xfrm>
            <a:off x="4954588" y="8410575"/>
            <a:ext cx="3506787" cy="16224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7690" y="1860657"/>
            <a:ext cx="3251159" cy="187703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1981" y="1418653"/>
            <a:ext cx="6096000" cy="2092881"/>
          </a:xfrm>
          <a:prstGeom prst="rect">
            <a:avLst/>
          </a:prstGeom>
        </p:spPr>
        <p:txBody>
          <a:bodyPr>
            <a:spAutoFit/>
          </a:bodyPr>
          <a:lstStyle/>
          <a:p>
            <a:pPr marR="71755"/>
            <a:r>
              <a:rPr lang="en-US" sz="2400" dirty="0"/>
              <a:t>Plan a podcast conversation </a:t>
            </a:r>
          </a:p>
          <a:p>
            <a:pPr marR="71755"/>
            <a:endParaRPr lang="en-US" dirty="0"/>
          </a:p>
          <a:p>
            <a:pPr marR="71755" algn="just"/>
            <a:r>
              <a:rPr lang="en-US" sz="2200" dirty="0"/>
              <a:t>Watch the video  which describes some of the issues around getting into good sleeping habits. The video mentions a 3 part process for developing good sleeping patterns:  </a:t>
            </a:r>
            <a:endParaRPr lang="en-GB" sz="2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54625" y="4156750"/>
            <a:ext cx="6096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marR="71755"/>
            <a:r>
              <a:rPr lang="en-US" sz="2000" dirty="0"/>
              <a:t>B</a:t>
            </a:r>
            <a:r>
              <a:rPr lang="en-US" sz="2200" dirty="0"/>
              <a:t>. E. D. stands for: Bedtime routine, bedroom Environment, Daytime routine. </a:t>
            </a:r>
            <a:endParaRPr lang="en-GB" sz="2200" dirty="0"/>
          </a:p>
          <a:p>
            <a:pPr marR="71755"/>
            <a:r>
              <a:rPr lang="en-US" sz="2200" dirty="0"/>
              <a:t> </a:t>
            </a:r>
            <a:endParaRPr lang="en-GB" sz="2200" dirty="0"/>
          </a:p>
          <a:p>
            <a:pPr marR="71755"/>
            <a:r>
              <a:rPr lang="en-US" sz="2200" dirty="0"/>
              <a:t>Do you think this is an effective strategy? </a:t>
            </a:r>
          </a:p>
          <a:p>
            <a:pPr marR="71755"/>
            <a:endParaRPr lang="en-US" sz="2200" dirty="0"/>
          </a:p>
          <a:p>
            <a:pPr marR="71755"/>
            <a:r>
              <a:rPr lang="en-US" sz="2200" dirty="0"/>
              <a:t>Are there good ideas here? Do you already use any of them?</a:t>
            </a:r>
            <a:endParaRPr lang="en-GB" sz="2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C762C83-9922-6C42-9C2E-F4E9073201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1855802" y="5154659"/>
            <a:ext cx="45719" cy="4665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2299" y="3877386"/>
            <a:ext cx="10127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B</a:t>
            </a:r>
          </a:p>
          <a:p>
            <a:endParaRPr lang="en-GB" sz="3200" b="1" dirty="0">
              <a:solidFill>
                <a:srgbClr val="FF0000"/>
              </a:solidFill>
            </a:endParaRPr>
          </a:p>
          <a:p>
            <a:r>
              <a:rPr lang="en-GB" sz="3200" b="1" dirty="0">
                <a:solidFill>
                  <a:srgbClr val="FF0000"/>
                </a:solidFill>
              </a:rPr>
              <a:t>E</a:t>
            </a:r>
          </a:p>
          <a:p>
            <a:endParaRPr lang="en-GB" sz="3200" b="1" dirty="0">
              <a:solidFill>
                <a:srgbClr val="FF0000"/>
              </a:solidFill>
            </a:endParaRPr>
          </a:p>
          <a:p>
            <a:r>
              <a:rPr lang="en-GB" sz="3200" b="1" dirty="0"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801069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487</Words>
  <Application>Microsoft Office PowerPoint</Application>
  <PresentationFormat>Widescreen</PresentationFormat>
  <Paragraphs>82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UoB IT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Hunter (School of Education)</dc:creator>
  <cp:lastModifiedBy>byrnejy</cp:lastModifiedBy>
  <cp:revision>109</cp:revision>
  <dcterms:created xsi:type="dcterms:W3CDTF">2019-06-06T13:36:27Z</dcterms:created>
  <dcterms:modified xsi:type="dcterms:W3CDTF">2020-06-03T13:31:15Z</dcterms:modified>
</cp:coreProperties>
</file>