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62" r:id="rId4"/>
    <p:sldId id="265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4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6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1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3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7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5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8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B5322-432B-435B-BA00-F72EFAAFEFD2}"/>
              </a:ext>
            </a:extLst>
          </p:cNvPr>
          <p:cNvSpPr txBox="1"/>
          <p:nvPr/>
        </p:nvSpPr>
        <p:spPr>
          <a:xfrm>
            <a:off x="3522551" y="5292521"/>
            <a:ext cx="514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Cultivating a positive online reputation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0BF727-6D81-4245-A789-BD8ECD127E5E}"/>
              </a:ext>
            </a:extLst>
          </p:cNvPr>
          <p:cNvGrpSpPr/>
          <p:nvPr/>
        </p:nvGrpSpPr>
        <p:grpSpPr>
          <a:xfrm>
            <a:off x="4222051" y="2171936"/>
            <a:ext cx="4199073" cy="3207293"/>
            <a:chOff x="4222051" y="2171936"/>
            <a:chExt cx="4199073" cy="32072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DA2769-D50D-4EB1-A81B-7D77DD22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1278" y="2171936"/>
              <a:ext cx="2969443" cy="251412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1FC796-F742-4CED-AAEC-B4E12A5AE975}"/>
                </a:ext>
              </a:extLst>
            </p:cNvPr>
            <p:cNvSpPr txBox="1"/>
            <p:nvPr/>
          </p:nvSpPr>
          <p:spPr>
            <a:xfrm>
              <a:off x="4222051" y="4671343"/>
              <a:ext cx="4199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/>
                <a:t>The Online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08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4EF5FE-5864-42CF-ACBA-5159A7075DCC}"/>
              </a:ext>
            </a:extLst>
          </p:cNvPr>
          <p:cNvSpPr/>
          <p:nvPr/>
        </p:nvSpPr>
        <p:spPr>
          <a:xfrm>
            <a:off x="804419" y="1810900"/>
            <a:ext cx="68735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Think of a range of people who you would describe as having a positive reputation (this might be people that are famous or people from your own life and experience).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Discuss and compare with a partner. 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What aspects of their lives are similar?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What did they do to achieve a positive reputation? </a:t>
            </a:r>
            <a:endParaRPr lang="en-GB" sz="2400" dirty="0"/>
          </a:p>
          <a:p>
            <a:pPr marL="71755" marR="71755"/>
            <a:r>
              <a:rPr lang="en-US" dirty="0"/>
              <a:t> 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EEDB6-A94C-474D-A923-EAE471AAC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864" y="2338599"/>
            <a:ext cx="3487273" cy="2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DFF5-CDCF-4171-AF13-CF6E6D827DC9}"/>
              </a:ext>
            </a:extLst>
          </p:cNvPr>
          <p:cNvSpPr/>
          <p:nvPr/>
        </p:nvSpPr>
        <p:spPr>
          <a:xfrm>
            <a:off x="4174329" y="1748634"/>
            <a:ext cx="67663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Often people with a good reputation share similar character traits/virtues such as kindness, fairness, being reliable and many more.</a:t>
            </a:r>
          </a:p>
          <a:p>
            <a:pPr marL="71755" marR="71755"/>
            <a:endParaRPr lang="en-US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Which virtues do your examples display? </a:t>
            </a:r>
            <a:endParaRPr lang="en-GB" sz="2200" dirty="0"/>
          </a:p>
          <a:p>
            <a:pPr marL="71755" marR="71755"/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Do you think it is important to have a good reputation?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How might a good reputation help you in the different areas of your lives such as friends, future career, volunteering opportunities?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8CD8E-76D6-4A11-A95D-1F6EA1E5C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79" y="2764862"/>
            <a:ext cx="2597477" cy="23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FF579-4A80-44F4-A941-923FC317A615}"/>
              </a:ext>
            </a:extLst>
          </p:cNvPr>
          <p:cNvSpPr/>
          <p:nvPr/>
        </p:nvSpPr>
        <p:spPr>
          <a:xfrm>
            <a:off x="392235" y="1615524"/>
            <a:ext cx="71631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Online reputation 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200" dirty="0"/>
              <a:t>We can enjoy a good reputation online as well as offline. What are the different areas we can cultivate a positive reputation online?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information do we routinely publish online about ourselves? 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types of information might damage a person’s reputation online?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Have a discussion with a partner and share some examples from your own life.</a:t>
            </a:r>
            <a:endParaRPr lang="en-GB" sz="2200" dirty="0"/>
          </a:p>
          <a:p>
            <a:pPr marR="71755"/>
            <a:r>
              <a:rPr lang="en-US" dirty="0"/>
              <a:t> 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C8404A-FCD6-4835-9258-E842EFD5B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456" y="2179807"/>
            <a:ext cx="3428018" cy="24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CD7F5-B194-41A8-9408-24A6DC63F1F1}"/>
              </a:ext>
            </a:extLst>
          </p:cNvPr>
          <p:cNvSpPr/>
          <p:nvPr/>
        </p:nvSpPr>
        <p:spPr>
          <a:xfrm>
            <a:off x="536566" y="1689814"/>
            <a:ext cx="70659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400" dirty="0"/>
              <a:t>Creating a positive online reputation</a:t>
            </a:r>
          </a:p>
          <a:p>
            <a:pPr marL="71755" marR="71755"/>
            <a:endParaRPr lang="en-GB" sz="2400" dirty="0"/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How might you proactively use social media and other online technologies to help you achieve your goals? 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Write a journal article outlining a 3 goals for this academic year. These could be academic related or a steppingstone for a future career.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BBE0C2-DD97-4D69-9360-5DD114610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518" y="4889562"/>
            <a:ext cx="1966189" cy="1461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54738-2F24-4BD0-96C8-AD3233897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068" y="2036816"/>
            <a:ext cx="2096038" cy="27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A34FA4-BD28-4E3B-9F72-C8C03D104E85}"/>
              </a:ext>
            </a:extLst>
          </p:cNvPr>
          <p:cNvSpPr/>
          <p:nvPr/>
        </p:nvSpPr>
        <p:spPr>
          <a:xfrm>
            <a:off x="652204" y="1673850"/>
            <a:ext cx="3815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How could you use social media to help achieve your goals?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How would you be able to build a positive reputation?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What type of posts or social media channels would help you?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F563EA-A9AF-410F-97E5-B5E22166CC2F}"/>
              </a:ext>
            </a:extLst>
          </p:cNvPr>
          <p:cNvSpPr/>
          <p:nvPr/>
        </p:nvSpPr>
        <p:spPr>
          <a:xfrm>
            <a:off x="7547936" y="1985906"/>
            <a:ext cx="41049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virtues do you need to </a:t>
            </a:r>
            <a:r>
              <a:rPr lang="en-US" sz="2400" dirty="0" err="1"/>
              <a:t>utilise</a:t>
            </a:r>
            <a:r>
              <a:rPr lang="en-US" sz="2400" dirty="0"/>
              <a:t> to help you in achieving your goals? 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How might using technology assist you to achieve them? 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CEF8D-2FE6-407E-A3B2-07790F279D4A}"/>
              </a:ext>
            </a:extLst>
          </p:cNvPr>
          <p:cNvSpPr/>
          <p:nvPr/>
        </p:nvSpPr>
        <p:spPr>
          <a:xfrm>
            <a:off x="4965359" y="5560294"/>
            <a:ext cx="3683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/>
            <a:r>
              <a:rPr lang="en-US" sz="2400" dirty="0"/>
              <a:t>Share your ideas as a class.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E2AA-73DD-41E7-A108-9F938D74F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591" y="2664024"/>
            <a:ext cx="2425844" cy="18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394D6-EF1C-45F7-B7CC-BF30A4C94D8B}"/>
              </a:ext>
            </a:extLst>
          </p:cNvPr>
          <p:cNvSpPr/>
          <p:nvPr/>
        </p:nvSpPr>
        <p:spPr>
          <a:xfrm>
            <a:off x="683345" y="1264394"/>
            <a:ext cx="68972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Online etiquette 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What does the term etiquette mean?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GB" sz="2400" dirty="0"/>
              <a:t>Create a checklist for good online etiquette </a:t>
            </a:r>
          </a:p>
          <a:p>
            <a:pPr marL="71755" marR="71755"/>
            <a:r>
              <a:rPr lang="en-GB" sz="2400" dirty="0"/>
              <a:t> </a:t>
            </a:r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GB" sz="2200" dirty="0"/>
              <a:t>Do you actively think about what you’ve identified on your checklist when you come to use technology and online resources? If not, why not? 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GB" sz="2200" dirty="0"/>
              <a:t>What barriers do you face when using online platforms? 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GB" sz="2200" dirty="0"/>
              <a:t>What mistakes have you made in the past and what might you do differently in the future?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866FF-A16C-4024-97C9-46CD1E000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623" y="1554171"/>
            <a:ext cx="3741895" cy="37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DC117-A292-4D7F-8A0D-555E8A0AAD61}"/>
              </a:ext>
            </a:extLst>
          </p:cNvPr>
          <p:cNvSpPr/>
          <p:nvPr/>
        </p:nvSpPr>
        <p:spPr>
          <a:xfrm>
            <a:off x="983171" y="1751094"/>
            <a:ext cx="4399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Online reputation action plan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Complete the resource sheet action plan. Decide which posts Dan should make and on what platform he could post them on. 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Is there consensus with the whole class?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Have a discussion on the issues this action plan raises.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90B5BA-975C-448F-9541-2EFD1784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413" y="2076901"/>
            <a:ext cx="4610944" cy="32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byrnejy</cp:lastModifiedBy>
  <cp:revision>109</cp:revision>
  <dcterms:created xsi:type="dcterms:W3CDTF">2019-06-06T13:36:27Z</dcterms:created>
  <dcterms:modified xsi:type="dcterms:W3CDTF">2020-06-03T13:36:07Z</dcterms:modified>
</cp:coreProperties>
</file>