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56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46" autoAdjust="0"/>
    <p:restoredTop sz="94660"/>
  </p:normalViewPr>
  <p:slideViewPr>
    <p:cSldViewPr snapToGrid="0">
      <p:cViewPr varScale="1">
        <p:scale>
          <a:sx n="65" d="100"/>
          <a:sy n="65" d="100"/>
        </p:scale>
        <p:origin x="5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7DF92-3437-4F4B-AFB5-D4FB12ACF81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C755-8432-4EBA-87D3-42C87A9B6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8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273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831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8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153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886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059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983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28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1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01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5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3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5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77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05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9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57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91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Ra1Dmz-5HjU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611" y="5134638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B986A66-396C-49AB-B00A-56024B41415C}"/>
              </a:ext>
            </a:extLst>
          </p:cNvPr>
          <p:cNvGrpSpPr/>
          <p:nvPr/>
        </p:nvGrpSpPr>
        <p:grpSpPr>
          <a:xfrm>
            <a:off x="3194615" y="2172414"/>
            <a:ext cx="6103294" cy="3173711"/>
            <a:chOff x="3194615" y="2172414"/>
            <a:chExt cx="6103294" cy="3173711"/>
          </a:xfrm>
        </p:grpSpPr>
        <p:sp>
          <p:nvSpPr>
            <p:cNvPr id="2" name="TextBox 1"/>
            <p:cNvSpPr txBox="1"/>
            <p:nvPr/>
          </p:nvSpPr>
          <p:spPr>
            <a:xfrm>
              <a:off x="3194615" y="4638239"/>
              <a:ext cx="61032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/>
                <a:t>Your future, your world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699BEA-60C0-42F1-8210-78B076387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89731" y="2172414"/>
              <a:ext cx="2812538" cy="2580984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055EE8B8-BE96-4527-A712-264C62E5231D}"/>
              </a:ext>
            </a:extLst>
          </p:cNvPr>
          <p:cNvSpPr/>
          <p:nvPr/>
        </p:nvSpPr>
        <p:spPr>
          <a:xfrm>
            <a:off x="4987120" y="5346125"/>
            <a:ext cx="223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The Good Life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26B41B-D228-4E7B-B405-7751857CD93E}"/>
              </a:ext>
            </a:extLst>
          </p:cNvPr>
          <p:cNvSpPr/>
          <p:nvPr/>
        </p:nvSpPr>
        <p:spPr>
          <a:xfrm>
            <a:off x="851555" y="248656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/>
              <a:t>Introduce yourselves to the person next to you. </a:t>
            </a:r>
          </a:p>
          <a:p>
            <a:endParaRPr lang="en-GB" sz="2400" dirty="0"/>
          </a:p>
          <a:p>
            <a:r>
              <a:rPr lang="en-GB" sz="2400" dirty="0"/>
              <a:t>What one item would you take to a desert island and why?</a:t>
            </a:r>
          </a:p>
        </p:txBody>
      </p:sp>
      <p:pic>
        <p:nvPicPr>
          <p:cNvPr id="8" name="Picture 10" descr="C:\Users\metcaljm\AppData\Local\Microsoft\Windows\Temporary Internet Files\Content.IE5\ZN9G2V3N\2195191093_7a9b948755_z[1].jpg">
            <a:extLst>
              <a:ext uri="{FF2B5EF4-FFF2-40B4-BE49-F238E27FC236}">
                <a16:creationId xmlns:a16="http://schemas.microsoft.com/office/drawing/2014/main" id="{E697582E-6B2C-46DD-858C-420BDC5BB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395" y="2486568"/>
            <a:ext cx="3123050" cy="2342288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20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3926" y="5545022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CF2026-4646-43D2-875B-3234B1A83678}"/>
              </a:ext>
            </a:extLst>
          </p:cNvPr>
          <p:cNvSpPr/>
          <p:nvPr/>
        </p:nvSpPr>
        <p:spPr>
          <a:xfrm>
            <a:off x="4769296" y="2462766"/>
            <a:ext cx="6787968" cy="3086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cs typeface="Dubai" panose="020B0604020202020204" pitchFamily="34" charset="-78"/>
              </a:rPr>
              <a:t>What would it mean to say someone has led </a:t>
            </a:r>
            <a:br>
              <a:rPr lang="en-GB" sz="2200" dirty="0">
                <a:cs typeface="Dubai" panose="020B0604020202020204" pitchFamily="34" charset="-78"/>
              </a:rPr>
            </a:br>
            <a:r>
              <a:rPr lang="en-GB" sz="2200" dirty="0">
                <a:cs typeface="Dubai" panose="020B0604020202020204" pitchFamily="34" charset="-78"/>
              </a:rPr>
              <a:t>a ‘good life’?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cs typeface="Dubai" panose="020B0604020202020204" pitchFamily="34" charset="-78"/>
              </a:rPr>
              <a:t>Can you think of anyone who have lived a ‘good life’?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cs typeface="Dubai" panose="020B0604020202020204" pitchFamily="34" charset="-78"/>
              </a:rPr>
              <a:t>How did this person live their ‘good life’?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cs typeface="Dubai" panose="020B0604020202020204" pitchFamily="34" charset="-78"/>
              </a:rPr>
              <a:t>Was it by chance or on purpose that this person lived a ‘good life?’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BDF2CA-EC1E-4861-BD50-50C9A8B0E7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635" y="1801437"/>
            <a:ext cx="3544023" cy="391305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33CE1B-7D53-4923-8C0F-F501CEC1DE36}"/>
              </a:ext>
            </a:extLst>
          </p:cNvPr>
          <p:cNvSpPr/>
          <p:nvPr/>
        </p:nvSpPr>
        <p:spPr>
          <a:xfrm>
            <a:off x="4877122" y="1726127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What is a good life?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46269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618" y="5545022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200FC9-6422-4475-8E50-7578D05F0A52}"/>
              </a:ext>
            </a:extLst>
          </p:cNvPr>
          <p:cNvSpPr/>
          <p:nvPr/>
        </p:nvSpPr>
        <p:spPr>
          <a:xfrm>
            <a:off x="634737" y="1768626"/>
            <a:ext cx="3974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dirty="0"/>
              <a:t>Approaches to the good life </a:t>
            </a:r>
            <a:endParaRPr lang="en-GB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84FD5-051C-4AF1-A9C6-DE21023DA5A1}"/>
              </a:ext>
            </a:extLst>
          </p:cNvPr>
          <p:cNvSpPr/>
          <p:nvPr/>
        </p:nvSpPr>
        <p:spPr>
          <a:xfrm>
            <a:off x="738432" y="2454234"/>
            <a:ext cx="6576767" cy="2980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GB" sz="2400" dirty="0"/>
              <a:t>How we live a ‘good life’ is a question that philosophers have been debating for thousands of years!</a:t>
            </a:r>
          </a:p>
          <a:p>
            <a:pPr>
              <a:lnSpc>
                <a:spcPct val="160000"/>
              </a:lnSpc>
            </a:pPr>
            <a:r>
              <a:rPr lang="en-GB" sz="2400" dirty="0"/>
              <a:t>We’ll watch an introduction to philosophies of ‘the good life,’ there is a helpful video </a:t>
            </a:r>
            <a:r>
              <a:rPr lang="en-GB" sz="2400" dirty="0">
                <a:hlinkClick r:id="rId6"/>
              </a:rPr>
              <a:t>here</a:t>
            </a:r>
            <a:r>
              <a:rPr lang="en-GB" sz="2400" dirty="0"/>
              <a:t>: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7900D7-C892-4F2A-A000-F5AFDE4BC1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5972" y="2852771"/>
            <a:ext cx="3190669" cy="171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6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2701" y="5545022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052652D-5A4C-46A2-9740-644CCBBB6F81}"/>
              </a:ext>
            </a:extLst>
          </p:cNvPr>
          <p:cNvSpPr txBox="1">
            <a:spLocks/>
          </p:cNvSpPr>
          <p:nvPr/>
        </p:nvSpPr>
        <p:spPr>
          <a:xfrm>
            <a:off x="562100" y="2025047"/>
            <a:ext cx="4392488" cy="4176464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dirty="0"/>
              <a:t>To recap from the video:</a:t>
            </a:r>
          </a:p>
          <a:p>
            <a:pPr>
              <a:lnSpc>
                <a:spcPct val="100000"/>
              </a:lnSpc>
            </a:pPr>
            <a:r>
              <a:rPr lang="en-GB" sz="2000" b="1" i="1" dirty="0"/>
              <a:t>Existentialists</a:t>
            </a:r>
            <a:r>
              <a:rPr lang="en-GB" sz="2000" dirty="0"/>
              <a:t> think there is no meaning to life apart from the meaning that you give to it</a:t>
            </a:r>
          </a:p>
          <a:p>
            <a:pPr>
              <a:lnSpc>
                <a:spcPct val="100000"/>
              </a:lnSpc>
            </a:pPr>
            <a:r>
              <a:rPr lang="en-GB" sz="2000" b="1" i="1" dirty="0"/>
              <a:t>Hedonists</a:t>
            </a:r>
            <a:r>
              <a:rPr lang="en-GB" sz="2000" dirty="0"/>
              <a:t> think life is about the pursuit of pleasure 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For some </a:t>
            </a:r>
            <a:r>
              <a:rPr lang="en-GB" sz="2000" b="1" i="1" dirty="0"/>
              <a:t>religious worldviews</a:t>
            </a:r>
            <a:r>
              <a:rPr lang="en-GB" sz="2000" dirty="0"/>
              <a:t>, their purpose is defined by a higher being.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For </a:t>
            </a:r>
            <a:r>
              <a:rPr lang="en-GB" sz="2000" b="1" i="1" dirty="0"/>
              <a:t>Aristotle</a:t>
            </a:r>
            <a:r>
              <a:rPr lang="en-GB" sz="2000" dirty="0"/>
              <a:t>, the idea of a good life was one of constantly seeking to further develop our virtues.</a:t>
            </a:r>
          </a:p>
          <a:p>
            <a:endParaRPr lang="en-GB" sz="1600" dirty="0">
              <a:latin typeface="Gill Sans MT" panose="020B05020201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EB84DE-0901-47FF-8D09-CCF95BEFA3A4}"/>
              </a:ext>
            </a:extLst>
          </p:cNvPr>
          <p:cNvSpPr/>
          <p:nvPr/>
        </p:nvSpPr>
        <p:spPr>
          <a:xfrm>
            <a:off x="5298512" y="1666455"/>
            <a:ext cx="2818938" cy="48936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/>
              <a:t>Discuss:  </a:t>
            </a:r>
            <a:r>
              <a:rPr lang="en-GB" sz="2400" dirty="0"/>
              <a:t>Do you agree or disagree with these ideas? Why/Why not? </a:t>
            </a:r>
          </a:p>
          <a:p>
            <a:endParaRPr lang="en-GB" sz="2400" dirty="0"/>
          </a:p>
          <a:p>
            <a:r>
              <a:rPr lang="en-GB" sz="2400" dirty="0"/>
              <a:t>What strengths do each of these views have?</a:t>
            </a:r>
          </a:p>
          <a:p>
            <a:endParaRPr lang="en-GB" sz="2400" dirty="0"/>
          </a:p>
          <a:p>
            <a:r>
              <a:rPr lang="en-GB" sz="2400" b="1" dirty="0"/>
              <a:t>Extension: </a:t>
            </a:r>
            <a:r>
              <a:rPr lang="en-GB" sz="2400" dirty="0"/>
              <a:t>Do you think there are any weaknesses to these views?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3E4F30-D6DD-41CA-A7DE-21163AC68F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7923" y="2722226"/>
            <a:ext cx="2907352" cy="20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7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2701" y="5545022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724BFF-1AA9-41B1-8731-1CABBC19DAF2}"/>
              </a:ext>
            </a:extLst>
          </p:cNvPr>
          <p:cNvSpPr/>
          <p:nvPr/>
        </p:nvSpPr>
        <p:spPr>
          <a:xfrm>
            <a:off x="1002384" y="1717856"/>
            <a:ext cx="6096000" cy="41242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755" marR="71755"/>
            <a:r>
              <a:rPr lang="en-US" sz="2400" dirty="0"/>
              <a:t>Eulogy or résumé virtues?</a:t>
            </a:r>
            <a:endParaRPr lang="en-GB" sz="2400" dirty="0"/>
          </a:p>
          <a:p>
            <a:pPr marL="71755" marR="71755"/>
            <a:r>
              <a:rPr lang="en-US" dirty="0"/>
              <a:t> </a:t>
            </a:r>
            <a:endParaRPr lang="en-GB" sz="2000" dirty="0"/>
          </a:p>
          <a:p>
            <a:pPr marL="71755" marR="71755"/>
            <a:r>
              <a:rPr lang="en-US" sz="2200" dirty="0"/>
              <a:t>David Brooks talks about the difference between eulogy virtues (what we want to be remembered for) and résumé virtues (what we pursue in life to get ahead). </a:t>
            </a:r>
          </a:p>
          <a:p>
            <a:pPr marL="71755" marR="71755"/>
            <a:endParaRPr lang="en-US" sz="2200" dirty="0"/>
          </a:p>
          <a:p>
            <a:pPr marL="71755" marR="71755"/>
            <a:r>
              <a:rPr lang="en-US" sz="2200" dirty="0"/>
              <a:t>Do you </a:t>
            </a:r>
            <a:r>
              <a:rPr lang="en-US" sz="2200" dirty="0" err="1"/>
              <a:t>recognise</a:t>
            </a:r>
            <a:r>
              <a:rPr lang="en-US" sz="2200" dirty="0"/>
              <a:t> this difference in your life? </a:t>
            </a:r>
          </a:p>
          <a:p>
            <a:pPr marL="71755" marR="71755"/>
            <a:endParaRPr lang="en-US" sz="2200" dirty="0"/>
          </a:p>
          <a:p>
            <a:pPr marL="71755" marR="71755"/>
            <a:r>
              <a:rPr lang="en-US" sz="2200" dirty="0"/>
              <a:t>Is this problematic? </a:t>
            </a:r>
          </a:p>
          <a:p>
            <a:pPr marL="71755" marR="71755"/>
            <a:endParaRPr lang="en-US" sz="2200" dirty="0"/>
          </a:p>
          <a:p>
            <a:pPr marL="71755" marR="71755"/>
            <a:r>
              <a:rPr lang="en-US" sz="2200" dirty="0"/>
              <a:t>Should there be a difference? </a:t>
            </a: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FC9BBB-C00E-4AE8-BD11-D7FE1D75C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6006" y="2244829"/>
            <a:ext cx="2864687" cy="21159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B966E3-6D61-44DF-A8AB-F327B3D42A92}"/>
              </a:ext>
            </a:extLst>
          </p:cNvPr>
          <p:cNvSpPr txBox="1"/>
          <p:nvPr/>
        </p:nvSpPr>
        <p:spPr>
          <a:xfrm>
            <a:off x="8461375" y="4379956"/>
            <a:ext cx="2016224" cy="95410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Since 2003, David Brooks  (above) has written opinion pieces for </a:t>
            </a:r>
            <a:r>
              <a:rPr lang="en-GB" sz="1400" i="1" dirty="0"/>
              <a:t>The New York Times.</a:t>
            </a:r>
          </a:p>
        </p:txBody>
      </p:sp>
    </p:spTree>
    <p:extLst>
      <p:ext uri="{BB962C8B-B14F-4D97-AF65-F5344CB8AC3E}">
        <p14:creationId xmlns:p14="http://schemas.microsoft.com/office/powerpoint/2010/main" val="2848027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2701" y="5545022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6769C3-4A5C-480C-BF01-4E1CED6F5DA6}"/>
              </a:ext>
            </a:extLst>
          </p:cNvPr>
          <p:cNvSpPr/>
          <p:nvPr/>
        </p:nvSpPr>
        <p:spPr>
          <a:xfrm>
            <a:off x="823273" y="1768694"/>
            <a:ext cx="6529633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dirty="0"/>
              <a:t>The VIA </a:t>
            </a:r>
            <a:endParaRPr lang="en-GB" sz="2400" dirty="0"/>
          </a:p>
          <a:p>
            <a:pPr marL="71755" marR="71755"/>
            <a:r>
              <a:rPr lang="en-US" dirty="0"/>
              <a:t> </a:t>
            </a:r>
            <a:endParaRPr lang="en-GB" sz="2000" dirty="0"/>
          </a:p>
          <a:p>
            <a:pPr marL="71755" marR="71755"/>
            <a:r>
              <a:rPr lang="en-US" sz="2200" dirty="0"/>
              <a:t>You are going to think about which virtues are most important to you. Individually complete the adapted VIA survey to identify your most valued virtues. </a:t>
            </a:r>
          </a:p>
          <a:p>
            <a:pPr marL="71755" marR="71755"/>
            <a:endParaRPr lang="en-US" sz="2200" dirty="0"/>
          </a:p>
          <a:p>
            <a:pPr marL="71755" marR="71755"/>
            <a:r>
              <a:rPr lang="en-US" sz="2200" dirty="0"/>
              <a:t>Why have you chosen those virtues? </a:t>
            </a:r>
          </a:p>
          <a:p>
            <a:pPr marL="71755" marR="71755"/>
            <a:endParaRPr lang="en-US" sz="2200" dirty="0"/>
          </a:p>
          <a:p>
            <a:pPr marL="71755" marR="71755"/>
            <a:r>
              <a:rPr lang="en-US" sz="2200" dirty="0"/>
              <a:t>Have you chosen the same/different virtues? </a:t>
            </a:r>
          </a:p>
          <a:p>
            <a:pPr marL="71755" marR="71755"/>
            <a:endParaRPr lang="en-US" sz="2200" dirty="0"/>
          </a:p>
          <a:p>
            <a:pPr marL="71755" marR="71755"/>
            <a:r>
              <a:rPr lang="en-US" sz="2200" dirty="0"/>
              <a:t>Are the virtues that they have chosen predominantly moral/civil/intellectual/performance? </a:t>
            </a:r>
            <a:endParaRPr lang="en-GB" sz="2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BC0D8D6E-3AC3-4EB2-8136-9A7268F67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2" t="18046" r="12500" b="40977"/>
          <a:stretch/>
        </p:blipFill>
        <p:spPr bwMode="auto">
          <a:xfrm rot="21158666">
            <a:off x="8281859" y="2210726"/>
            <a:ext cx="2955303" cy="2905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5DEE367B-4AAD-4049-AF93-64DA7835F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18506" r="37845" b="38582"/>
          <a:stretch/>
        </p:blipFill>
        <p:spPr bwMode="auto">
          <a:xfrm rot="20938772">
            <a:off x="7929200" y="2280375"/>
            <a:ext cx="2862001" cy="2892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EC27711B-F691-4015-8614-432DFA34E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4" t="16705" r="63103" b="32260"/>
          <a:stretch/>
        </p:blipFill>
        <p:spPr bwMode="auto">
          <a:xfrm rot="20701820">
            <a:off x="7803846" y="2363858"/>
            <a:ext cx="2454272" cy="29611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74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2701" y="5545022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51822" y="5334034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AF21C8-F37D-4635-AF69-E90C4DE555E5}"/>
              </a:ext>
            </a:extLst>
          </p:cNvPr>
          <p:cNvSpPr/>
          <p:nvPr/>
        </p:nvSpPr>
        <p:spPr>
          <a:xfrm>
            <a:off x="785565" y="1764734"/>
            <a:ext cx="79059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Choose 1 virtue, from your top 4 or bottom 4, that you would like to develop further. </a:t>
            </a:r>
          </a:p>
          <a:p>
            <a:endParaRPr 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You should complete an action plan:</a:t>
            </a:r>
          </a:p>
          <a:p>
            <a:endParaRPr 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What could you do practically to practice this virtue?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What might be the barriers to developing this virtue?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How could you overcome or limit these barriers?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3C32AE-261A-48E2-9986-8BCFB47483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3738" y="2423769"/>
            <a:ext cx="2199406" cy="245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57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Microsoft Office PowerPoint</Application>
  <PresentationFormat>Widescreen</PresentationFormat>
  <Paragraphs>65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Dubai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Hunter (School of Education)</dc:creator>
  <cp:lastModifiedBy>byrnejy</cp:lastModifiedBy>
  <cp:revision>88</cp:revision>
  <dcterms:created xsi:type="dcterms:W3CDTF">2019-06-06T13:36:27Z</dcterms:created>
  <dcterms:modified xsi:type="dcterms:W3CDTF">2020-06-03T08:49:09Z</dcterms:modified>
</cp:coreProperties>
</file>